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61" r:id="rId4"/>
  </p:sldMasterIdLst>
  <p:notesMasterIdLst>
    <p:notesMasterId r:id="rId29"/>
  </p:notesMasterIdLst>
  <p:handoutMasterIdLst>
    <p:handoutMasterId r:id="rId30"/>
  </p:handoutMasterIdLst>
  <p:sldIdLst>
    <p:sldId id="2134806241" r:id="rId5"/>
    <p:sldId id="2134806238" r:id="rId6"/>
    <p:sldId id="2134806240" r:id="rId7"/>
    <p:sldId id="259" r:id="rId8"/>
    <p:sldId id="2134806245" r:id="rId9"/>
    <p:sldId id="2134806243" r:id="rId10"/>
    <p:sldId id="2134806246" r:id="rId11"/>
    <p:sldId id="2134806244" r:id="rId12"/>
    <p:sldId id="2134806248" r:id="rId13"/>
    <p:sldId id="2134806249" r:id="rId14"/>
    <p:sldId id="2134806258" r:id="rId15"/>
    <p:sldId id="2134806247" r:id="rId16"/>
    <p:sldId id="2134806255" r:id="rId17"/>
    <p:sldId id="2134806250" r:id="rId18"/>
    <p:sldId id="2134806256" r:id="rId19"/>
    <p:sldId id="2134806257" r:id="rId20"/>
    <p:sldId id="2134806254" r:id="rId21"/>
    <p:sldId id="2134806251" r:id="rId22"/>
    <p:sldId id="2134806252" r:id="rId23"/>
    <p:sldId id="2134806253" r:id="rId24"/>
    <p:sldId id="2134806259" r:id="rId25"/>
    <p:sldId id="2134806260" r:id="rId26"/>
    <p:sldId id="2134806261" r:id="rId27"/>
    <p:sldId id="213480623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1C336792-6781-FE4B-9D05-284068487FDB}">
          <p14:sldIdLst/>
        </p14:section>
        <p14:section name="Slides" id="{49885F25-B79B-294C-BC22-D5079CF0C1B1}">
          <p14:sldIdLst/>
        </p14:section>
        <p14:section name="Starter Slides" id="{60ADEBE7-C73F-4B4F-B98A-081C9E9BD24B}">
          <p14:sldIdLst>
            <p14:sldId id="2134806241"/>
            <p14:sldId id="2134806238"/>
            <p14:sldId id="2134806240"/>
            <p14:sldId id="259"/>
            <p14:sldId id="2134806245"/>
            <p14:sldId id="2134806243"/>
            <p14:sldId id="2134806246"/>
            <p14:sldId id="2134806244"/>
            <p14:sldId id="2134806248"/>
            <p14:sldId id="2134806249"/>
            <p14:sldId id="2134806258"/>
            <p14:sldId id="2134806247"/>
            <p14:sldId id="2134806255"/>
            <p14:sldId id="2134806250"/>
            <p14:sldId id="2134806256"/>
            <p14:sldId id="2134806257"/>
            <p14:sldId id="2134806254"/>
            <p14:sldId id="2134806251"/>
            <p14:sldId id="2134806252"/>
            <p14:sldId id="2134806253"/>
            <p14:sldId id="2134806259"/>
            <p14:sldId id="2134806260"/>
            <p14:sldId id="2134806261"/>
            <p14:sldId id="2134806236"/>
          </p14:sldIdLst>
        </p14:section>
      </p14:sectionLst>
    </p:ext>
    <p:ext uri="{EFAFB233-063F-42B5-8137-9DF3F51BA10A}">
      <p15:sldGuideLst xmlns:p15="http://schemas.microsoft.com/office/powerpoint/2012/main">
        <p15:guide id="2" pos="2862" userDrawn="1">
          <p15:clr>
            <a:srgbClr val="A4A3A4"/>
          </p15:clr>
        </p15:guide>
        <p15:guide id="3" orient="horz" pos="984" userDrawn="1">
          <p15:clr>
            <a:srgbClr val="A4A3A4"/>
          </p15:clr>
        </p15:guide>
        <p15:guide id="4" orient="horz" pos="1498" userDrawn="1">
          <p15:clr>
            <a:srgbClr val="A4A3A4"/>
          </p15:clr>
        </p15:guide>
        <p15:guide id="5" orient="horz" pos="1584" userDrawn="1">
          <p15:clr>
            <a:srgbClr val="A4A3A4"/>
          </p15:clr>
        </p15:guide>
        <p15:guide id="6" orient="horz" pos="2089" userDrawn="1">
          <p15:clr>
            <a:srgbClr val="A4A3A4"/>
          </p15:clr>
        </p15:guide>
        <p15:guide id="7" orient="horz" pos="2184" userDrawn="1">
          <p15:clr>
            <a:srgbClr val="A4A3A4"/>
          </p15:clr>
        </p15:guide>
        <p15:guide id="8" orient="horz" pos="2697" userDrawn="1">
          <p15:clr>
            <a:srgbClr val="A4A3A4"/>
          </p15:clr>
        </p15:guide>
        <p15:guide id="9" orient="horz" pos="2784" userDrawn="1">
          <p15:clr>
            <a:srgbClr val="A4A3A4"/>
          </p15:clr>
        </p15:guide>
        <p15:guide id="10" orient="horz" pos="3293" userDrawn="1">
          <p15:clr>
            <a:srgbClr val="A4A3A4"/>
          </p15:clr>
        </p15:guide>
        <p15:guide id="11" orient="horz" pos="3381" userDrawn="1">
          <p15:clr>
            <a:srgbClr val="A4A3A4"/>
          </p15:clr>
        </p15:guide>
        <p15:guide id="12" orient="horz" pos="3888" userDrawn="1">
          <p15:clr>
            <a:srgbClr val="A4A3A4"/>
          </p15:clr>
        </p15:guide>
        <p15:guide id="13" orient="horz" userDrawn="1">
          <p15:clr>
            <a:srgbClr val="A4A3A4"/>
          </p15:clr>
        </p15:guide>
        <p15:guide id="14" pos="227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F73519-A71C-F2C6-9071-CEACEA86D95D}" name="Erewa, Toni" initials="ET" userId="S::toni.erewa@dynatrace.com::a083b743-7a7f-4005-8f65-15fbc415b036" providerId="AD"/>
  <p188:author id="{D8A79A48-4A1E-81A1-A6B3-06D6A487F319}" name="Emily McDonald" initials="EM" userId="S::emily.m@stinson.co::1abcd3e3-1340-47fa-a12e-3b2b09e81e15" providerId="AD"/>
  <p188:author id="{C1E63661-04B9-2A70-163A-ECFBEFFE723E}" name="Umbach, Debbie" initials="UD" userId="S::debbie.umbach@dynatrace.com::6e5fb65f-d042-4a99-ba64-12c842631b82" providerId="AD"/>
  <p188:author id="{2E13DB6C-0B43-FB98-E5D1-CD0756603570}" name="Sims, Josh" initials="SJ" userId="S::josh.sims@dynatrace.com::49612728-8116-4575-b10b-51a5f72e9882" providerId="AD"/>
  <p188:author id="{BDA0A097-10B5-3F13-7D6B-02FF768C0835}" name="Seelye, Hannah" initials="SH" userId="S::hannah.seelye@dynatrace.com::4bdad6dd-1730-4bc3-8a70-96856c72f22c" providerId="AD"/>
  <p188:author id="{9C3449A1-88B7-E95A-FFF2-0889C0184C16}" name="Walker, Jessica" initials="" userId="S::Jessica.Walker@dynatrace.com::b9a8b3f9-fc93-447d-b942-32f07822a329" providerId="AD"/>
  <p188:author id="{EFE3E1D1-9FA8-54AD-114E-76541E48EE06}" name="Aylmer, Jed" initials="AJ" userId="S::jed.aylmer@dynatrace.com::063f29d7-db01-4138-a04c-586bd0c78c69" providerId="AD"/>
  <p188:author id="{197912D3-FC8A-6A9A-D53F-6521D9156398}" name="Tollefson, Nina" initials="TN" userId="S::nina.tollefson@dynatrace.com::e496fee5-b356-4526-b03f-9e2676692c29" providerId="AD"/>
  <p188:author id="{3AED70E9-261F-BA3F-D6BB-BD57C7D18CF6}" name="Walker, Jessica" initials="WJ" userId="S::jessica.walker@dynatrace.com::b9a8b3f9-fc93-447d-b942-32f07822a32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F1AFF"/>
    <a:srgbClr val="00C68D"/>
    <a:srgbClr val="000000"/>
    <a:srgbClr val="5E66FF"/>
    <a:srgbClr val="0094FE"/>
    <a:srgbClr val="00A6C9"/>
    <a:srgbClr val="00C6C9"/>
    <a:srgbClr val="7BCFB6"/>
    <a:srgbClr val="9AFEE0"/>
    <a:srgbClr val="02B6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0BE126-0ED6-1B49-800A-49B8D96D534E}" v="468" dt="2025-02-16T06:37:26.2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67"/>
    <p:restoredTop sz="79206"/>
  </p:normalViewPr>
  <p:slideViewPr>
    <p:cSldViewPr snapToGrid="0">
      <p:cViewPr varScale="1">
        <p:scale>
          <a:sx n="108" d="100"/>
          <a:sy n="108" d="100"/>
        </p:scale>
        <p:origin x="232" y="1360"/>
      </p:cViewPr>
      <p:guideLst>
        <p:guide pos="2862"/>
        <p:guide orient="horz" pos="984"/>
        <p:guide orient="horz" pos="1498"/>
        <p:guide orient="horz" pos="1584"/>
        <p:guide orient="horz" pos="2089"/>
        <p:guide orient="horz" pos="2184"/>
        <p:guide orient="horz" pos="2697"/>
        <p:guide orient="horz" pos="2784"/>
        <p:guide orient="horz" pos="3293"/>
        <p:guide orient="horz" pos="3381"/>
        <p:guide orient="horz" pos="3888"/>
        <p:guide orient="horz"/>
        <p:guide pos="227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hen, Dudi" userId="800cdf5b-2709-47ea-ad63-dc9518142741" providerId="ADAL" clId="{830BE126-0ED6-1B49-800A-49B8D96D534E}"/>
    <pc:docChg chg="undo custSel addSld delSld modSld sldOrd modSection">
      <pc:chgData name="Cohen, Dudi" userId="800cdf5b-2709-47ea-ad63-dc9518142741" providerId="ADAL" clId="{830BE126-0ED6-1B49-800A-49B8D96D534E}" dt="2025-02-17T05:00:03.155" v="3664" actId="20577"/>
      <pc:docMkLst>
        <pc:docMk/>
      </pc:docMkLst>
      <pc:sldChg chg="addSp delSp modSp mod modClrScheme modAnim chgLayout modNotesTx">
        <pc:chgData name="Cohen, Dudi" userId="800cdf5b-2709-47ea-ad63-dc9518142741" providerId="ADAL" clId="{830BE126-0ED6-1B49-800A-49B8D96D534E}" dt="2025-02-13T16:07:09.284" v="444" actId="26606"/>
        <pc:sldMkLst>
          <pc:docMk/>
          <pc:sldMk cId="0" sldId="259"/>
        </pc:sldMkLst>
        <pc:spChg chg="mod ord">
          <ac:chgData name="Cohen, Dudi" userId="800cdf5b-2709-47ea-ad63-dc9518142741" providerId="ADAL" clId="{830BE126-0ED6-1B49-800A-49B8D96D534E}" dt="2025-02-13T16:07:09.284" v="444" actId="26606"/>
          <ac:spMkLst>
            <pc:docMk/>
            <pc:sldMk cId="0" sldId="259"/>
            <ac:spMk id="166" creationId="{00000000-0000-0000-0000-000000000000}"/>
          </ac:spMkLst>
        </pc:spChg>
        <pc:spChg chg="mod ord">
          <ac:chgData name="Cohen, Dudi" userId="800cdf5b-2709-47ea-ad63-dc9518142741" providerId="ADAL" clId="{830BE126-0ED6-1B49-800A-49B8D96D534E}" dt="2025-02-13T16:07:09.284" v="444" actId="26606"/>
          <ac:spMkLst>
            <pc:docMk/>
            <pc:sldMk cId="0" sldId="259"/>
            <ac:spMk id="167" creationId="{00000000-0000-0000-0000-000000000000}"/>
          </ac:spMkLst>
        </pc:spChg>
        <pc:spChg chg="mod ord">
          <ac:chgData name="Cohen, Dudi" userId="800cdf5b-2709-47ea-ad63-dc9518142741" providerId="ADAL" clId="{830BE126-0ED6-1B49-800A-49B8D96D534E}" dt="2025-02-13T16:07:09.284" v="444" actId="26606"/>
          <ac:spMkLst>
            <pc:docMk/>
            <pc:sldMk cId="0" sldId="259"/>
            <ac:spMk id="168" creationId="{00000000-0000-0000-0000-000000000000}"/>
          </ac:spMkLst>
        </pc:spChg>
        <pc:spChg chg="add mod">
          <ac:chgData name="Cohen, Dudi" userId="800cdf5b-2709-47ea-ad63-dc9518142741" providerId="ADAL" clId="{830BE126-0ED6-1B49-800A-49B8D96D534E}" dt="2025-02-13T16:07:09.284" v="444" actId="26606"/>
          <ac:spMkLst>
            <pc:docMk/>
            <pc:sldMk cId="0" sldId="259"/>
            <ac:spMk id="1031" creationId="{2EEFE406-8657-0C95-10B0-0EDACE765BDB}"/>
          </ac:spMkLst>
        </pc:spChg>
        <pc:picChg chg="add mod">
          <ac:chgData name="Cohen, Dudi" userId="800cdf5b-2709-47ea-ad63-dc9518142741" providerId="ADAL" clId="{830BE126-0ED6-1B49-800A-49B8D96D534E}" dt="2025-02-13T16:07:09.284" v="444" actId="26606"/>
          <ac:picMkLst>
            <pc:docMk/>
            <pc:sldMk cId="0" sldId="259"/>
            <ac:picMk id="1026" creationId="{19944686-6293-8DF6-745D-D699EF2D14E9}"/>
          </ac:picMkLst>
        </pc:picChg>
      </pc:sldChg>
      <pc:sldChg chg="addSp delSp modSp del mod modClrScheme modAnim chgLayout">
        <pc:chgData name="Cohen, Dudi" userId="800cdf5b-2709-47ea-ad63-dc9518142741" providerId="ADAL" clId="{830BE126-0ED6-1B49-800A-49B8D96D534E}" dt="2025-02-13T16:16:23.464" v="566" actId="2696"/>
        <pc:sldMkLst>
          <pc:docMk/>
          <pc:sldMk cId="0" sldId="260"/>
        </pc:sldMkLst>
      </pc:sldChg>
      <pc:sldChg chg="del">
        <pc:chgData name="Cohen, Dudi" userId="800cdf5b-2709-47ea-ad63-dc9518142741" providerId="ADAL" clId="{830BE126-0ED6-1B49-800A-49B8D96D534E}" dt="2025-02-15T13:50:57.286" v="2331" actId="2696"/>
        <pc:sldMkLst>
          <pc:docMk/>
          <pc:sldMk cId="0" sldId="261"/>
        </pc:sldMkLst>
      </pc:sldChg>
      <pc:sldChg chg="del">
        <pc:chgData name="Cohen, Dudi" userId="800cdf5b-2709-47ea-ad63-dc9518142741" providerId="ADAL" clId="{830BE126-0ED6-1B49-800A-49B8D96D534E}" dt="2025-02-15T13:50:57.275" v="2324" actId="2696"/>
        <pc:sldMkLst>
          <pc:docMk/>
          <pc:sldMk cId="0" sldId="262"/>
        </pc:sldMkLst>
      </pc:sldChg>
      <pc:sldChg chg="del">
        <pc:chgData name="Cohen, Dudi" userId="800cdf5b-2709-47ea-ad63-dc9518142741" providerId="ADAL" clId="{830BE126-0ED6-1B49-800A-49B8D96D534E}" dt="2025-02-15T13:50:57.300" v="2340" actId="2696"/>
        <pc:sldMkLst>
          <pc:docMk/>
          <pc:sldMk cId="0" sldId="263"/>
        </pc:sldMkLst>
      </pc:sldChg>
      <pc:sldChg chg="del">
        <pc:chgData name="Cohen, Dudi" userId="800cdf5b-2709-47ea-ad63-dc9518142741" providerId="ADAL" clId="{830BE126-0ED6-1B49-800A-49B8D96D534E}" dt="2025-02-15T13:50:57.290" v="2336" actId="2696"/>
        <pc:sldMkLst>
          <pc:docMk/>
          <pc:sldMk cId="0" sldId="264"/>
        </pc:sldMkLst>
      </pc:sldChg>
      <pc:sldChg chg="del">
        <pc:chgData name="Cohen, Dudi" userId="800cdf5b-2709-47ea-ad63-dc9518142741" providerId="ADAL" clId="{830BE126-0ED6-1B49-800A-49B8D96D534E}" dt="2025-02-15T13:50:57.280" v="2326" actId="2696"/>
        <pc:sldMkLst>
          <pc:docMk/>
          <pc:sldMk cId="0" sldId="265"/>
        </pc:sldMkLst>
      </pc:sldChg>
      <pc:sldChg chg="del">
        <pc:chgData name="Cohen, Dudi" userId="800cdf5b-2709-47ea-ad63-dc9518142741" providerId="ADAL" clId="{830BE126-0ED6-1B49-800A-49B8D96D534E}" dt="2025-02-15T13:50:57.283" v="2329" actId="2696"/>
        <pc:sldMkLst>
          <pc:docMk/>
          <pc:sldMk cId="0" sldId="266"/>
        </pc:sldMkLst>
      </pc:sldChg>
      <pc:sldChg chg="del">
        <pc:chgData name="Cohen, Dudi" userId="800cdf5b-2709-47ea-ad63-dc9518142741" providerId="ADAL" clId="{830BE126-0ED6-1B49-800A-49B8D96D534E}" dt="2025-02-15T13:50:57.282" v="2328" actId="2696"/>
        <pc:sldMkLst>
          <pc:docMk/>
          <pc:sldMk cId="0" sldId="267"/>
        </pc:sldMkLst>
      </pc:sldChg>
      <pc:sldChg chg="del">
        <pc:chgData name="Cohen, Dudi" userId="800cdf5b-2709-47ea-ad63-dc9518142741" providerId="ADAL" clId="{830BE126-0ED6-1B49-800A-49B8D96D534E}" dt="2025-02-15T13:50:57.293" v="2339" actId="2696"/>
        <pc:sldMkLst>
          <pc:docMk/>
          <pc:sldMk cId="0" sldId="268"/>
        </pc:sldMkLst>
      </pc:sldChg>
      <pc:sldChg chg="del">
        <pc:chgData name="Cohen, Dudi" userId="800cdf5b-2709-47ea-ad63-dc9518142741" providerId="ADAL" clId="{830BE126-0ED6-1B49-800A-49B8D96D534E}" dt="2025-02-15T13:50:57.314" v="2346" actId="2696"/>
        <pc:sldMkLst>
          <pc:docMk/>
          <pc:sldMk cId="0" sldId="269"/>
        </pc:sldMkLst>
      </pc:sldChg>
      <pc:sldChg chg="del">
        <pc:chgData name="Cohen, Dudi" userId="800cdf5b-2709-47ea-ad63-dc9518142741" providerId="ADAL" clId="{830BE126-0ED6-1B49-800A-49B8D96D534E}" dt="2025-02-15T13:50:57.287" v="2332" actId="2696"/>
        <pc:sldMkLst>
          <pc:docMk/>
          <pc:sldMk cId="0" sldId="270"/>
        </pc:sldMkLst>
      </pc:sldChg>
      <pc:sldChg chg="del">
        <pc:chgData name="Cohen, Dudi" userId="800cdf5b-2709-47ea-ad63-dc9518142741" providerId="ADAL" clId="{830BE126-0ED6-1B49-800A-49B8D96D534E}" dt="2025-02-15T13:50:57.301" v="2341" actId="2696"/>
        <pc:sldMkLst>
          <pc:docMk/>
          <pc:sldMk cId="0" sldId="271"/>
        </pc:sldMkLst>
      </pc:sldChg>
      <pc:sldChg chg="del">
        <pc:chgData name="Cohen, Dudi" userId="800cdf5b-2709-47ea-ad63-dc9518142741" providerId="ADAL" clId="{830BE126-0ED6-1B49-800A-49B8D96D534E}" dt="2025-02-15T13:50:57.284" v="2330" actId="2696"/>
        <pc:sldMkLst>
          <pc:docMk/>
          <pc:sldMk cId="0" sldId="272"/>
        </pc:sldMkLst>
      </pc:sldChg>
      <pc:sldChg chg="del">
        <pc:chgData name="Cohen, Dudi" userId="800cdf5b-2709-47ea-ad63-dc9518142741" providerId="ADAL" clId="{830BE126-0ED6-1B49-800A-49B8D96D534E}" dt="2025-02-15T13:50:57.305" v="2345" actId="2696"/>
        <pc:sldMkLst>
          <pc:docMk/>
          <pc:sldMk cId="0" sldId="273"/>
        </pc:sldMkLst>
      </pc:sldChg>
      <pc:sldChg chg="del">
        <pc:chgData name="Cohen, Dudi" userId="800cdf5b-2709-47ea-ad63-dc9518142741" providerId="ADAL" clId="{830BE126-0ED6-1B49-800A-49B8D96D534E}" dt="2025-02-15T13:50:57.291" v="2337" actId="2696"/>
        <pc:sldMkLst>
          <pc:docMk/>
          <pc:sldMk cId="0" sldId="274"/>
        </pc:sldMkLst>
      </pc:sldChg>
      <pc:sldChg chg="del">
        <pc:chgData name="Cohen, Dudi" userId="800cdf5b-2709-47ea-ad63-dc9518142741" providerId="ADAL" clId="{830BE126-0ED6-1B49-800A-49B8D96D534E}" dt="2025-02-15T13:50:57.304" v="2344" actId="2696"/>
        <pc:sldMkLst>
          <pc:docMk/>
          <pc:sldMk cId="0" sldId="275"/>
        </pc:sldMkLst>
      </pc:sldChg>
      <pc:sldChg chg="del">
        <pc:chgData name="Cohen, Dudi" userId="800cdf5b-2709-47ea-ad63-dc9518142741" providerId="ADAL" clId="{830BE126-0ED6-1B49-800A-49B8D96D534E}" dt="2025-02-15T13:50:57.317" v="2347" actId="2696"/>
        <pc:sldMkLst>
          <pc:docMk/>
          <pc:sldMk cId="0" sldId="276"/>
        </pc:sldMkLst>
      </pc:sldChg>
      <pc:sldChg chg="del">
        <pc:chgData name="Cohen, Dudi" userId="800cdf5b-2709-47ea-ad63-dc9518142741" providerId="ADAL" clId="{830BE126-0ED6-1B49-800A-49B8D96D534E}" dt="2025-02-15T13:50:57.303" v="2343" actId="2696"/>
        <pc:sldMkLst>
          <pc:docMk/>
          <pc:sldMk cId="0" sldId="277"/>
        </pc:sldMkLst>
      </pc:sldChg>
      <pc:sldChg chg="del">
        <pc:chgData name="Cohen, Dudi" userId="800cdf5b-2709-47ea-ad63-dc9518142741" providerId="ADAL" clId="{830BE126-0ED6-1B49-800A-49B8D96D534E}" dt="2025-02-15T13:50:57.281" v="2327" actId="2696"/>
        <pc:sldMkLst>
          <pc:docMk/>
          <pc:sldMk cId="0" sldId="278"/>
        </pc:sldMkLst>
      </pc:sldChg>
      <pc:sldChg chg="del">
        <pc:chgData name="Cohen, Dudi" userId="800cdf5b-2709-47ea-ad63-dc9518142741" providerId="ADAL" clId="{830BE126-0ED6-1B49-800A-49B8D96D534E}" dt="2025-02-15T13:50:57.302" v="2342" actId="2696"/>
        <pc:sldMkLst>
          <pc:docMk/>
          <pc:sldMk cId="0" sldId="279"/>
        </pc:sldMkLst>
      </pc:sldChg>
      <pc:sldChg chg="del">
        <pc:chgData name="Cohen, Dudi" userId="800cdf5b-2709-47ea-ad63-dc9518142741" providerId="ADAL" clId="{830BE126-0ED6-1B49-800A-49B8D96D534E}" dt="2025-02-15T13:50:57.288" v="2333" actId="2696"/>
        <pc:sldMkLst>
          <pc:docMk/>
          <pc:sldMk cId="0" sldId="280"/>
        </pc:sldMkLst>
      </pc:sldChg>
      <pc:sldChg chg="del">
        <pc:chgData name="Cohen, Dudi" userId="800cdf5b-2709-47ea-ad63-dc9518142741" providerId="ADAL" clId="{830BE126-0ED6-1B49-800A-49B8D96D534E}" dt="2025-02-15T13:50:57.292" v="2338" actId="2696"/>
        <pc:sldMkLst>
          <pc:docMk/>
          <pc:sldMk cId="0" sldId="281"/>
        </pc:sldMkLst>
      </pc:sldChg>
      <pc:sldChg chg="del">
        <pc:chgData name="Cohen, Dudi" userId="800cdf5b-2709-47ea-ad63-dc9518142741" providerId="ADAL" clId="{830BE126-0ED6-1B49-800A-49B8D96D534E}" dt="2025-02-15T13:50:57.289" v="2335" actId="2696"/>
        <pc:sldMkLst>
          <pc:docMk/>
          <pc:sldMk cId="0" sldId="282"/>
        </pc:sldMkLst>
      </pc:sldChg>
      <pc:sldChg chg="del">
        <pc:chgData name="Cohen, Dudi" userId="800cdf5b-2709-47ea-ad63-dc9518142741" providerId="ADAL" clId="{830BE126-0ED6-1B49-800A-49B8D96D534E}" dt="2025-02-15T13:50:57.277" v="2325" actId="2696"/>
        <pc:sldMkLst>
          <pc:docMk/>
          <pc:sldMk cId="0" sldId="283"/>
        </pc:sldMkLst>
      </pc:sldChg>
      <pc:sldChg chg="addSp modSp mod">
        <pc:chgData name="Cohen, Dudi" userId="800cdf5b-2709-47ea-ad63-dc9518142741" providerId="ADAL" clId="{830BE126-0ED6-1B49-800A-49B8D96D534E}" dt="2025-02-15T14:06:16.236" v="2763" actId="1076"/>
        <pc:sldMkLst>
          <pc:docMk/>
          <pc:sldMk cId="2580289969" sldId="2134806236"/>
        </pc:sldMkLst>
        <pc:spChg chg="add mod">
          <ac:chgData name="Cohen, Dudi" userId="800cdf5b-2709-47ea-ad63-dc9518142741" providerId="ADAL" clId="{830BE126-0ED6-1B49-800A-49B8D96D534E}" dt="2025-02-15T14:06:16.236" v="2763" actId="1076"/>
          <ac:spMkLst>
            <pc:docMk/>
            <pc:sldMk cId="2580289969" sldId="2134806236"/>
            <ac:spMk id="3" creationId="{614A2006-0D69-C3EF-CEE4-64342BE9BDE8}"/>
          </ac:spMkLst>
        </pc:spChg>
        <pc:picChg chg="add mod">
          <ac:chgData name="Cohen, Dudi" userId="800cdf5b-2709-47ea-ad63-dc9518142741" providerId="ADAL" clId="{830BE126-0ED6-1B49-800A-49B8D96D534E}" dt="2025-02-15T14:06:11.655" v="2762" actId="1076"/>
          <ac:picMkLst>
            <pc:docMk/>
            <pc:sldMk cId="2580289969" sldId="2134806236"/>
            <ac:picMk id="5" creationId="{6AB7932A-01FC-0230-8022-1CDE395304F4}"/>
          </ac:picMkLst>
        </pc:picChg>
      </pc:sldChg>
      <pc:sldChg chg="modSp mod">
        <pc:chgData name="Cohen, Dudi" userId="800cdf5b-2709-47ea-ad63-dc9518142741" providerId="ADAL" clId="{830BE126-0ED6-1B49-800A-49B8D96D534E}" dt="2025-02-13T15:54:01.653" v="223" actId="1076"/>
        <pc:sldMkLst>
          <pc:docMk/>
          <pc:sldMk cId="4262742578" sldId="2134806238"/>
        </pc:sldMkLst>
        <pc:spChg chg="mod">
          <ac:chgData name="Cohen, Dudi" userId="800cdf5b-2709-47ea-ad63-dc9518142741" providerId="ADAL" clId="{830BE126-0ED6-1B49-800A-49B8D96D534E}" dt="2025-02-13T15:54:01.653" v="223" actId="1076"/>
          <ac:spMkLst>
            <pc:docMk/>
            <pc:sldMk cId="4262742578" sldId="2134806238"/>
            <ac:spMk id="4" creationId="{96B12709-922D-54E3-73D4-3B963BCDC1AC}"/>
          </ac:spMkLst>
        </pc:spChg>
      </pc:sldChg>
      <pc:sldChg chg="modSp mod">
        <pc:chgData name="Cohen, Dudi" userId="800cdf5b-2709-47ea-ad63-dc9518142741" providerId="ADAL" clId="{830BE126-0ED6-1B49-800A-49B8D96D534E}" dt="2025-02-13T15:55:16.435" v="343" actId="20577"/>
        <pc:sldMkLst>
          <pc:docMk/>
          <pc:sldMk cId="2201287451" sldId="2134806240"/>
        </pc:sldMkLst>
        <pc:spChg chg="mod">
          <ac:chgData name="Cohen, Dudi" userId="800cdf5b-2709-47ea-ad63-dc9518142741" providerId="ADAL" clId="{830BE126-0ED6-1B49-800A-49B8D96D534E}" dt="2025-02-13T15:55:16.435" v="343" actId="20577"/>
          <ac:spMkLst>
            <pc:docMk/>
            <pc:sldMk cId="2201287451" sldId="2134806240"/>
            <ac:spMk id="4" creationId="{673FEA28-2F56-8F85-816E-54A0AE85F369}"/>
          </ac:spMkLst>
        </pc:spChg>
      </pc:sldChg>
      <pc:sldChg chg="modSp mod">
        <pc:chgData name="Cohen, Dudi" userId="800cdf5b-2709-47ea-ad63-dc9518142741" providerId="ADAL" clId="{830BE126-0ED6-1B49-800A-49B8D96D534E}" dt="2025-02-13T15:52:47.057" v="94" actId="20577"/>
        <pc:sldMkLst>
          <pc:docMk/>
          <pc:sldMk cId="253175095" sldId="2134806241"/>
        </pc:sldMkLst>
        <pc:spChg chg="mod">
          <ac:chgData name="Cohen, Dudi" userId="800cdf5b-2709-47ea-ad63-dc9518142741" providerId="ADAL" clId="{830BE126-0ED6-1B49-800A-49B8D96D534E}" dt="2025-02-13T15:51:37.989" v="33" actId="20577"/>
          <ac:spMkLst>
            <pc:docMk/>
            <pc:sldMk cId="253175095" sldId="2134806241"/>
            <ac:spMk id="6" creationId="{8149C538-9278-8E4C-B5E3-E45AFBBEAC3F}"/>
          </ac:spMkLst>
        </pc:spChg>
        <pc:spChg chg="mod">
          <ac:chgData name="Cohen, Dudi" userId="800cdf5b-2709-47ea-ad63-dc9518142741" providerId="ADAL" clId="{830BE126-0ED6-1B49-800A-49B8D96D534E}" dt="2025-02-13T15:52:47.057" v="94" actId="20577"/>
          <ac:spMkLst>
            <pc:docMk/>
            <pc:sldMk cId="253175095" sldId="2134806241"/>
            <ac:spMk id="7" creationId="{C2430C43-B9F3-465E-094A-AEEE4F027873}"/>
          </ac:spMkLst>
        </pc:spChg>
      </pc:sldChg>
      <pc:sldChg chg="del">
        <pc:chgData name="Cohen, Dudi" userId="800cdf5b-2709-47ea-ad63-dc9518142741" providerId="ADAL" clId="{830BE126-0ED6-1B49-800A-49B8D96D534E}" dt="2025-02-15T13:50:57.289" v="2334" actId="2696"/>
        <pc:sldMkLst>
          <pc:docMk/>
          <pc:sldMk cId="422478985" sldId="2134806242"/>
        </pc:sldMkLst>
      </pc:sldChg>
      <pc:sldChg chg="addSp delSp modSp add mod modClrScheme modAnim chgLayout modNotesTx">
        <pc:chgData name="Cohen, Dudi" userId="800cdf5b-2709-47ea-ad63-dc9518142741" providerId="ADAL" clId="{830BE126-0ED6-1B49-800A-49B8D96D534E}" dt="2025-02-14T11:36:58.206" v="736" actId="14100"/>
        <pc:sldMkLst>
          <pc:docMk/>
          <pc:sldMk cId="1280632291" sldId="2134806243"/>
        </pc:sldMkLst>
        <pc:spChg chg="mod ord">
          <ac:chgData name="Cohen, Dudi" userId="800cdf5b-2709-47ea-ad63-dc9518142741" providerId="ADAL" clId="{830BE126-0ED6-1B49-800A-49B8D96D534E}" dt="2025-02-13T16:15:22.033" v="556" actId="26606"/>
          <ac:spMkLst>
            <pc:docMk/>
            <pc:sldMk cId="1280632291" sldId="2134806243"/>
            <ac:spMk id="166" creationId="{2F204B01-45A8-2EB0-91A6-4824F20190EA}"/>
          </ac:spMkLst>
        </pc:spChg>
        <pc:spChg chg="mod">
          <ac:chgData name="Cohen, Dudi" userId="800cdf5b-2709-47ea-ad63-dc9518142741" providerId="ADAL" clId="{830BE126-0ED6-1B49-800A-49B8D96D534E}" dt="2025-02-13T16:15:22.032" v="555" actId="26606"/>
          <ac:spMkLst>
            <pc:docMk/>
            <pc:sldMk cId="1280632291" sldId="2134806243"/>
            <ac:spMk id="167" creationId="{712E9984-9F2E-3E36-EC9B-94D8B31028D8}"/>
          </ac:spMkLst>
        </pc:spChg>
        <pc:spChg chg="mod">
          <ac:chgData name="Cohen, Dudi" userId="800cdf5b-2709-47ea-ad63-dc9518142741" providerId="ADAL" clId="{830BE126-0ED6-1B49-800A-49B8D96D534E}" dt="2025-02-13T16:15:22.032" v="555" actId="26606"/>
          <ac:spMkLst>
            <pc:docMk/>
            <pc:sldMk cId="1280632291" sldId="2134806243"/>
            <ac:spMk id="168" creationId="{E2DA4C8F-1F54-CB03-838D-4075E8461A5E}"/>
          </ac:spMkLst>
        </pc:spChg>
        <pc:picChg chg="add mod">
          <ac:chgData name="Cohen, Dudi" userId="800cdf5b-2709-47ea-ad63-dc9518142741" providerId="ADAL" clId="{830BE126-0ED6-1B49-800A-49B8D96D534E}" dt="2025-02-14T11:36:58.206" v="736" actId="14100"/>
          <ac:picMkLst>
            <pc:docMk/>
            <pc:sldMk cId="1280632291" sldId="2134806243"/>
            <ac:picMk id="5" creationId="{99254B37-A74F-B0F8-F57A-281A77C53B08}"/>
          </ac:picMkLst>
        </pc:picChg>
        <pc:picChg chg="add mod ord">
          <ac:chgData name="Cohen, Dudi" userId="800cdf5b-2709-47ea-ad63-dc9518142741" providerId="ADAL" clId="{830BE126-0ED6-1B49-800A-49B8D96D534E}" dt="2025-02-13T16:15:22.033" v="556" actId="26606"/>
          <ac:picMkLst>
            <pc:docMk/>
            <pc:sldMk cId="1280632291" sldId="2134806243"/>
            <ac:picMk id="3074" creationId="{B8872E68-7191-8FEF-2E1F-54E920A64C0C}"/>
          </ac:picMkLst>
        </pc:picChg>
        <pc:picChg chg="add mod">
          <ac:chgData name="Cohen, Dudi" userId="800cdf5b-2709-47ea-ad63-dc9518142741" providerId="ADAL" clId="{830BE126-0ED6-1B49-800A-49B8D96D534E}" dt="2025-02-13T16:15:49.001" v="562" actId="1076"/>
          <ac:picMkLst>
            <pc:docMk/>
            <pc:sldMk cId="1280632291" sldId="2134806243"/>
            <ac:picMk id="3076" creationId="{26976FCD-6F7B-3403-66DD-3245F079FE22}"/>
          </ac:picMkLst>
        </pc:picChg>
      </pc:sldChg>
      <pc:sldChg chg="addSp delSp modSp add mod ord modAnim modNotesTx">
        <pc:chgData name="Cohen, Dudi" userId="800cdf5b-2709-47ea-ad63-dc9518142741" providerId="ADAL" clId="{830BE126-0ED6-1B49-800A-49B8D96D534E}" dt="2025-02-15T13:48:22.471" v="2259"/>
        <pc:sldMkLst>
          <pc:docMk/>
          <pc:sldMk cId="39316712" sldId="2134806244"/>
        </pc:sldMkLst>
        <pc:spChg chg="mod">
          <ac:chgData name="Cohen, Dudi" userId="800cdf5b-2709-47ea-ad63-dc9518142741" providerId="ADAL" clId="{830BE126-0ED6-1B49-800A-49B8D96D534E}" dt="2025-02-13T16:19:35.607" v="609" actId="20577"/>
          <ac:spMkLst>
            <pc:docMk/>
            <pc:sldMk cId="39316712" sldId="2134806244"/>
            <ac:spMk id="166" creationId="{0FACAFF5-CA7B-3C35-E57C-79D068C75F59}"/>
          </ac:spMkLst>
        </pc:spChg>
        <pc:spChg chg="mod">
          <ac:chgData name="Cohen, Dudi" userId="800cdf5b-2709-47ea-ad63-dc9518142741" providerId="ADAL" clId="{830BE126-0ED6-1B49-800A-49B8D96D534E}" dt="2025-02-15T13:48:18.460" v="2258" actId="15"/>
          <ac:spMkLst>
            <pc:docMk/>
            <pc:sldMk cId="39316712" sldId="2134806244"/>
            <ac:spMk id="167" creationId="{38315C07-5765-8CFF-3639-5A97698343E2}"/>
          </ac:spMkLst>
        </pc:spChg>
        <pc:picChg chg="add mod">
          <ac:chgData name="Cohen, Dudi" userId="800cdf5b-2709-47ea-ad63-dc9518142741" providerId="ADAL" clId="{830BE126-0ED6-1B49-800A-49B8D96D534E}" dt="2025-02-14T11:38:16.082" v="742" actId="1076"/>
          <ac:picMkLst>
            <pc:docMk/>
            <pc:sldMk cId="39316712" sldId="2134806244"/>
            <ac:picMk id="3" creationId="{EE9FA30A-8935-26D1-88AB-B0EBF3E6ACD8}"/>
          </ac:picMkLst>
        </pc:picChg>
        <pc:picChg chg="add mod">
          <ac:chgData name="Cohen, Dudi" userId="800cdf5b-2709-47ea-ad63-dc9518142741" providerId="ADAL" clId="{830BE126-0ED6-1B49-800A-49B8D96D534E}" dt="2025-02-13T16:19:22.314" v="571" actId="1076"/>
          <ac:picMkLst>
            <pc:docMk/>
            <pc:sldMk cId="39316712" sldId="2134806244"/>
            <ac:picMk id="4098" creationId="{7696D996-D014-909E-D207-A5D0E934C6FE}"/>
          </ac:picMkLst>
        </pc:picChg>
      </pc:sldChg>
      <pc:sldChg chg="addSp delSp modSp new mod">
        <pc:chgData name="Cohen, Dudi" userId="800cdf5b-2709-47ea-ad63-dc9518142741" providerId="ADAL" clId="{830BE126-0ED6-1B49-800A-49B8D96D534E}" dt="2025-02-14T11:30:26.455" v="695" actId="20577"/>
        <pc:sldMkLst>
          <pc:docMk/>
          <pc:sldMk cId="349400458" sldId="2134806245"/>
        </pc:sldMkLst>
        <pc:spChg chg="mod">
          <ac:chgData name="Cohen, Dudi" userId="800cdf5b-2709-47ea-ad63-dc9518142741" providerId="ADAL" clId="{830BE126-0ED6-1B49-800A-49B8D96D534E}" dt="2025-02-14T11:30:26.455" v="695" actId="20577"/>
          <ac:spMkLst>
            <pc:docMk/>
            <pc:sldMk cId="349400458" sldId="2134806245"/>
            <ac:spMk id="6" creationId="{49719F0C-2A97-A451-2317-D9622D2F62A1}"/>
          </ac:spMkLst>
        </pc:spChg>
        <pc:picChg chg="add mod">
          <ac:chgData name="Cohen, Dudi" userId="800cdf5b-2709-47ea-ad63-dc9518142741" providerId="ADAL" clId="{830BE126-0ED6-1B49-800A-49B8D96D534E}" dt="2025-02-14T11:30:14.827" v="666" actId="1076"/>
          <ac:picMkLst>
            <pc:docMk/>
            <pc:sldMk cId="349400458" sldId="2134806245"/>
            <ac:picMk id="7" creationId="{DFB4D8A0-49C8-7F6E-5882-35CE9BFC602C}"/>
          </ac:picMkLst>
        </pc:picChg>
      </pc:sldChg>
      <pc:sldChg chg="addSp delSp modSp new mod modNotesTx">
        <pc:chgData name="Cohen, Dudi" userId="800cdf5b-2709-47ea-ad63-dc9518142741" providerId="ADAL" clId="{830BE126-0ED6-1B49-800A-49B8D96D534E}" dt="2025-02-17T05:00:03.155" v="3664" actId="20577"/>
        <pc:sldMkLst>
          <pc:docMk/>
          <pc:sldMk cId="3997976197" sldId="2134806246"/>
        </pc:sldMkLst>
        <pc:spChg chg="mod">
          <ac:chgData name="Cohen, Dudi" userId="800cdf5b-2709-47ea-ad63-dc9518142741" providerId="ADAL" clId="{830BE126-0ED6-1B49-800A-49B8D96D534E}" dt="2025-02-14T11:33:29.884" v="722" actId="20577"/>
          <ac:spMkLst>
            <pc:docMk/>
            <pc:sldMk cId="3997976197" sldId="2134806246"/>
            <ac:spMk id="6" creationId="{F7617123-5335-22CE-C6E1-8FB4949991F0}"/>
          </ac:spMkLst>
        </pc:spChg>
        <pc:picChg chg="add mod">
          <ac:chgData name="Cohen, Dudi" userId="800cdf5b-2709-47ea-ad63-dc9518142741" providerId="ADAL" clId="{830BE126-0ED6-1B49-800A-49B8D96D534E}" dt="2025-02-14T11:35:43.682" v="729" actId="1076"/>
          <ac:picMkLst>
            <pc:docMk/>
            <pc:sldMk cId="3997976197" sldId="2134806246"/>
            <ac:picMk id="8" creationId="{5CD1741C-09ED-4464-5FCC-2F38E2015D00}"/>
          </ac:picMkLst>
        </pc:picChg>
        <pc:picChg chg="add mod">
          <ac:chgData name="Cohen, Dudi" userId="800cdf5b-2709-47ea-ad63-dc9518142741" providerId="ADAL" clId="{830BE126-0ED6-1B49-800A-49B8D96D534E}" dt="2025-02-14T11:33:05.345" v="705" actId="1076"/>
          <ac:picMkLst>
            <pc:docMk/>
            <pc:sldMk cId="3997976197" sldId="2134806246"/>
            <ac:picMk id="5122" creationId="{7A47E3D9-09DC-67C5-78CA-BF04F15F2B62}"/>
          </ac:picMkLst>
        </pc:picChg>
      </pc:sldChg>
      <pc:sldChg chg="addSp delSp modSp add mod ord modAnim modNotesTx">
        <pc:chgData name="Cohen, Dudi" userId="800cdf5b-2709-47ea-ad63-dc9518142741" providerId="ADAL" clId="{830BE126-0ED6-1B49-800A-49B8D96D534E}" dt="2025-02-16T06:17:18.064" v="3084" actId="20577"/>
        <pc:sldMkLst>
          <pc:docMk/>
          <pc:sldMk cId="1420698601" sldId="2134806247"/>
        </pc:sldMkLst>
        <pc:spChg chg="mod">
          <ac:chgData name="Cohen, Dudi" userId="800cdf5b-2709-47ea-ad63-dc9518142741" providerId="ADAL" clId="{830BE126-0ED6-1B49-800A-49B8D96D534E}" dt="2025-02-14T11:38:56.095" v="759" actId="20577"/>
          <ac:spMkLst>
            <pc:docMk/>
            <pc:sldMk cId="1420698601" sldId="2134806247"/>
            <ac:spMk id="166" creationId="{39BD8321-E903-F1FD-37A8-FDFBC32609B0}"/>
          </ac:spMkLst>
        </pc:spChg>
        <pc:spChg chg="mod">
          <ac:chgData name="Cohen, Dudi" userId="800cdf5b-2709-47ea-ad63-dc9518142741" providerId="ADAL" clId="{830BE126-0ED6-1B49-800A-49B8D96D534E}" dt="2025-02-14T11:42:54.256" v="846" actId="20577"/>
          <ac:spMkLst>
            <pc:docMk/>
            <pc:sldMk cId="1420698601" sldId="2134806247"/>
            <ac:spMk id="167" creationId="{41D87CFF-7CF1-06D4-D30F-3E92BD510960}"/>
          </ac:spMkLst>
        </pc:spChg>
        <pc:picChg chg="add mod">
          <ac:chgData name="Cohen, Dudi" userId="800cdf5b-2709-47ea-ad63-dc9518142741" providerId="ADAL" clId="{830BE126-0ED6-1B49-800A-49B8D96D534E}" dt="2025-02-14T11:43:11.560" v="852" actId="1076"/>
          <ac:picMkLst>
            <pc:docMk/>
            <pc:sldMk cId="1420698601" sldId="2134806247"/>
            <ac:picMk id="4" creationId="{53AA080E-FC4A-A237-2B8D-E19B1A933264}"/>
          </ac:picMkLst>
        </pc:picChg>
        <pc:picChg chg="add mod">
          <ac:chgData name="Cohen, Dudi" userId="800cdf5b-2709-47ea-ad63-dc9518142741" providerId="ADAL" clId="{830BE126-0ED6-1B49-800A-49B8D96D534E}" dt="2025-02-15T13:46:54.056" v="2246" actId="1076"/>
          <ac:picMkLst>
            <pc:docMk/>
            <pc:sldMk cId="1420698601" sldId="2134806247"/>
            <ac:picMk id="8" creationId="{126557E1-E5F6-F8DD-6950-EEB7E8CE8D44}"/>
          </ac:picMkLst>
        </pc:picChg>
        <pc:picChg chg="add mod">
          <ac:chgData name="Cohen, Dudi" userId="800cdf5b-2709-47ea-ad63-dc9518142741" providerId="ADAL" clId="{830BE126-0ED6-1B49-800A-49B8D96D534E}" dt="2025-02-14T11:41:00.622" v="764" actId="14100"/>
          <ac:picMkLst>
            <pc:docMk/>
            <pc:sldMk cId="1420698601" sldId="2134806247"/>
            <ac:picMk id="7170" creationId="{F1B83AF4-E466-8B30-100E-78BB1B09CA24}"/>
          </ac:picMkLst>
        </pc:picChg>
      </pc:sldChg>
      <pc:sldChg chg="addSp delSp modSp add mod modNotesTx">
        <pc:chgData name="Cohen, Dudi" userId="800cdf5b-2709-47ea-ad63-dc9518142741" providerId="ADAL" clId="{830BE126-0ED6-1B49-800A-49B8D96D534E}" dt="2025-02-14T11:52:16.267" v="1057" actId="1076"/>
        <pc:sldMkLst>
          <pc:docMk/>
          <pc:sldMk cId="4057285978" sldId="2134806248"/>
        </pc:sldMkLst>
        <pc:spChg chg="add mod">
          <ac:chgData name="Cohen, Dudi" userId="800cdf5b-2709-47ea-ad63-dc9518142741" providerId="ADAL" clId="{830BE126-0ED6-1B49-800A-49B8D96D534E}" dt="2025-02-14T11:52:10.384" v="1056" actId="20577"/>
          <ac:spMkLst>
            <pc:docMk/>
            <pc:sldMk cId="4057285978" sldId="2134806248"/>
            <ac:spMk id="3" creationId="{10EEAB78-58E4-A39D-4E3B-918F8330941D}"/>
          </ac:spMkLst>
        </pc:spChg>
        <pc:spChg chg="mod">
          <ac:chgData name="Cohen, Dudi" userId="800cdf5b-2709-47ea-ad63-dc9518142741" providerId="ADAL" clId="{830BE126-0ED6-1B49-800A-49B8D96D534E}" dt="2025-02-14T11:44:03.888" v="869" actId="20577"/>
          <ac:spMkLst>
            <pc:docMk/>
            <pc:sldMk cId="4057285978" sldId="2134806248"/>
            <ac:spMk id="166" creationId="{6A77E594-B792-C38E-6C14-F25F7D905D39}"/>
          </ac:spMkLst>
        </pc:spChg>
        <pc:spChg chg="mod">
          <ac:chgData name="Cohen, Dudi" userId="800cdf5b-2709-47ea-ad63-dc9518142741" providerId="ADAL" clId="{830BE126-0ED6-1B49-800A-49B8D96D534E}" dt="2025-02-14T11:46:17.820" v="974" actId="20577"/>
          <ac:spMkLst>
            <pc:docMk/>
            <pc:sldMk cId="4057285978" sldId="2134806248"/>
            <ac:spMk id="167" creationId="{C9160D07-A49E-9A54-9443-B53A47F70EED}"/>
          </ac:spMkLst>
        </pc:spChg>
        <pc:picChg chg="add mod">
          <ac:chgData name="Cohen, Dudi" userId="800cdf5b-2709-47ea-ad63-dc9518142741" providerId="ADAL" clId="{830BE126-0ED6-1B49-800A-49B8D96D534E}" dt="2025-02-14T11:52:16.267" v="1057" actId="1076"/>
          <ac:picMkLst>
            <pc:docMk/>
            <pc:sldMk cId="4057285978" sldId="2134806248"/>
            <ac:picMk id="8194" creationId="{59A5CF5F-2797-912C-026A-E1001808CD1D}"/>
          </ac:picMkLst>
        </pc:picChg>
      </pc:sldChg>
      <pc:sldChg chg="addSp delSp modSp add mod ord">
        <pc:chgData name="Cohen, Dudi" userId="800cdf5b-2709-47ea-ad63-dc9518142741" providerId="ADAL" clId="{830BE126-0ED6-1B49-800A-49B8D96D534E}" dt="2025-02-15T13:47:25.890" v="2249" actId="20578"/>
        <pc:sldMkLst>
          <pc:docMk/>
          <pc:sldMk cId="4132649885" sldId="2134806249"/>
        </pc:sldMkLst>
        <pc:spChg chg="mod">
          <ac:chgData name="Cohen, Dudi" userId="800cdf5b-2709-47ea-ad63-dc9518142741" providerId="ADAL" clId="{830BE126-0ED6-1B49-800A-49B8D96D534E}" dt="2025-02-14T11:55:17.897" v="1117" actId="15"/>
          <ac:spMkLst>
            <pc:docMk/>
            <pc:sldMk cId="4132649885" sldId="2134806249"/>
            <ac:spMk id="167" creationId="{EB021290-1311-E1AF-4D0A-CDAC6F4FEAFB}"/>
          </ac:spMkLst>
        </pc:spChg>
        <pc:picChg chg="add mod">
          <ac:chgData name="Cohen, Dudi" userId="800cdf5b-2709-47ea-ad63-dc9518142741" providerId="ADAL" clId="{830BE126-0ED6-1B49-800A-49B8D96D534E}" dt="2025-02-14T11:53:46.702" v="1067" actId="1076"/>
          <ac:picMkLst>
            <pc:docMk/>
            <pc:sldMk cId="4132649885" sldId="2134806249"/>
            <ac:picMk id="2" creationId="{13D9DC29-105F-8F93-DA66-4AADCA9A7ADB}"/>
          </ac:picMkLst>
        </pc:picChg>
        <pc:picChg chg="add mod">
          <ac:chgData name="Cohen, Dudi" userId="800cdf5b-2709-47ea-ad63-dc9518142741" providerId="ADAL" clId="{830BE126-0ED6-1B49-800A-49B8D96D534E}" dt="2025-02-14T11:56:35.301" v="1123" actId="14100"/>
          <ac:picMkLst>
            <pc:docMk/>
            <pc:sldMk cId="4132649885" sldId="2134806249"/>
            <ac:picMk id="5" creationId="{9C013D25-CA7D-722D-6100-B52ABB5BDD0A}"/>
          </ac:picMkLst>
        </pc:picChg>
      </pc:sldChg>
      <pc:sldChg chg="addSp delSp modSp add mod ord modAnim modNotesTx">
        <pc:chgData name="Cohen, Dudi" userId="800cdf5b-2709-47ea-ad63-dc9518142741" providerId="ADAL" clId="{830BE126-0ED6-1B49-800A-49B8D96D534E}" dt="2025-02-15T13:57:24.752" v="2536" actId="20577"/>
        <pc:sldMkLst>
          <pc:docMk/>
          <pc:sldMk cId="1898157301" sldId="2134806250"/>
        </pc:sldMkLst>
        <pc:spChg chg="mod">
          <ac:chgData name="Cohen, Dudi" userId="800cdf5b-2709-47ea-ad63-dc9518142741" providerId="ADAL" clId="{830BE126-0ED6-1B49-800A-49B8D96D534E}" dt="2025-02-15T13:57:19.070" v="2529" actId="20577"/>
          <ac:spMkLst>
            <pc:docMk/>
            <pc:sldMk cId="1898157301" sldId="2134806250"/>
            <ac:spMk id="166" creationId="{A905A762-6CBB-F842-FABD-DBDD6D0183A4}"/>
          </ac:spMkLst>
        </pc:spChg>
        <pc:spChg chg="mod">
          <ac:chgData name="Cohen, Dudi" userId="800cdf5b-2709-47ea-ad63-dc9518142741" providerId="ADAL" clId="{830BE126-0ED6-1B49-800A-49B8D96D534E}" dt="2025-02-15T13:57:24.752" v="2536" actId="20577"/>
          <ac:spMkLst>
            <pc:docMk/>
            <pc:sldMk cId="1898157301" sldId="2134806250"/>
            <ac:spMk id="167" creationId="{236A3170-FA63-0215-855D-2B188C51AD10}"/>
          </ac:spMkLst>
        </pc:spChg>
        <pc:picChg chg="add mod">
          <ac:chgData name="Cohen, Dudi" userId="800cdf5b-2709-47ea-ad63-dc9518142741" providerId="ADAL" clId="{830BE126-0ED6-1B49-800A-49B8D96D534E}" dt="2025-02-15T13:57:06.972" v="2526" actId="1076"/>
          <ac:picMkLst>
            <pc:docMk/>
            <pc:sldMk cId="1898157301" sldId="2134806250"/>
            <ac:picMk id="4" creationId="{9A031CB8-23CD-E60D-C9F1-3EEF189C54E3}"/>
          </ac:picMkLst>
        </pc:picChg>
        <pc:picChg chg="add mod">
          <ac:chgData name="Cohen, Dudi" userId="800cdf5b-2709-47ea-ad63-dc9518142741" providerId="ADAL" clId="{830BE126-0ED6-1B49-800A-49B8D96D534E}" dt="2025-02-15T13:54:20.034" v="2371" actId="1076"/>
          <ac:picMkLst>
            <pc:docMk/>
            <pc:sldMk cId="1898157301" sldId="2134806250"/>
            <ac:picMk id="11268" creationId="{C3E16A4C-BA20-0926-4DA3-1A0D04BD372D}"/>
          </ac:picMkLst>
        </pc:picChg>
      </pc:sldChg>
      <pc:sldChg chg="modSp new del mod">
        <pc:chgData name="Cohen, Dudi" userId="800cdf5b-2709-47ea-ad63-dc9518142741" providerId="ADAL" clId="{830BE126-0ED6-1B49-800A-49B8D96D534E}" dt="2025-02-14T14:46:48.336" v="1127" actId="680"/>
        <pc:sldMkLst>
          <pc:docMk/>
          <pc:sldMk cId="3209587176" sldId="2134806250"/>
        </pc:sldMkLst>
      </pc:sldChg>
      <pc:sldChg chg="addSp delSp modSp add mod modAnim modNotesTx">
        <pc:chgData name="Cohen, Dudi" userId="800cdf5b-2709-47ea-ad63-dc9518142741" providerId="ADAL" clId="{830BE126-0ED6-1B49-800A-49B8D96D534E}" dt="2025-02-15T13:50:41.380" v="2323"/>
        <pc:sldMkLst>
          <pc:docMk/>
          <pc:sldMk cId="3966204388" sldId="2134806251"/>
        </pc:sldMkLst>
        <pc:spChg chg="mod">
          <ac:chgData name="Cohen, Dudi" userId="800cdf5b-2709-47ea-ad63-dc9518142741" providerId="ADAL" clId="{830BE126-0ED6-1B49-800A-49B8D96D534E}" dt="2025-02-14T14:57:34.942" v="1391" actId="20577"/>
          <ac:spMkLst>
            <pc:docMk/>
            <pc:sldMk cId="3966204388" sldId="2134806251"/>
            <ac:spMk id="166" creationId="{AA9902EF-2A4A-5AED-5458-D704551EBE7C}"/>
          </ac:spMkLst>
        </pc:spChg>
        <pc:spChg chg="mod">
          <ac:chgData name="Cohen, Dudi" userId="800cdf5b-2709-47ea-ad63-dc9518142741" providerId="ADAL" clId="{830BE126-0ED6-1B49-800A-49B8D96D534E}" dt="2025-02-15T13:50:39.882" v="2322" actId="15"/>
          <ac:spMkLst>
            <pc:docMk/>
            <pc:sldMk cId="3966204388" sldId="2134806251"/>
            <ac:spMk id="167" creationId="{C2038879-FFEE-32E3-4447-C77F3190C747}"/>
          </ac:spMkLst>
        </pc:spChg>
        <pc:picChg chg="add mod">
          <ac:chgData name="Cohen, Dudi" userId="800cdf5b-2709-47ea-ad63-dc9518142741" providerId="ADAL" clId="{830BE126-0ED6-1B49-800A-49B8D96D534E}" dt="2025-02-14T15:07:37.052" v="1441" actId="27614"/>
          <ac:picMkLst>
            <pc:docMk/>
            <pc:sldMk cId="3966204388" sldId="2134806251"/>
            <ac:picMk id="4" creationId="{8AF13466-726A-9FC1-A0B0-C509ACB9D54B}"/>
          </ac:picMkLst>
        </pc:picChg>
        <pc:picChg chg="add mod">
          <ac:chgData name="Cohen, Dudi" userId="800cdf5b-2709-47ea-ad63-dc9518142741" providerId="ADAL" clId="{830BE126-0ED6-1B49-800A-49B8D96D534E}" dt="2025-02-14T15:06:33.643" v="1437" actId="1076"/>
          <ac:picMkLst>
            <pc:docMk/>
            <pc:sldMk cId="3966204388" sldId="2134806251"/>
            <ac:picMk id="13314" creationId="{EA3A16B8-924C-268C-A5EC-F25FD14F4118}"/>
          </ac:picMkLst>
        </pc:picChg>
      </pc:sldChg>
      <pc:sldChg chg="addSp delSp modSp add mod modNotesTx">
        <pc:chgData name="Cohen, Dudi" userId="800cdf5b-2709-47ea-ad63-dc9518142741" providerId="ADAL" clId="{830BE126-0ED6-1B49-800A-49B8D96D534E}" dt="2025-02-14T15:17:07.679" v="1655" actId="14100"/>
        <pc:sldMkLst>
          <pc:docMk/>
          <pc:sldMk cId="3786915606" sldId="2134806252"/>
        </pc:sldMkLst>
        <pc:spChg chg="add mod">
          <ac:chgData name="Cohen, Dudi" userId="800cdf5b-2709-47ea-ad63-dc9518142741" providerId="ADAL" clId="{830BE126-0ED6-1B49-800A-49B8D96D534E}" dt="2025-02-14T15:11:28.497" v="1651" actId="1076"/>
          <ac:spMkLst>
            <pc:docMk/>
            <pc:sldMk cId="3786915606" sldId="2134806252"/>
            <ac:spMk id="2" creationId="{AB0ABCBA-743F-4370-8D5A-B67C93656673}"/>
          </ac:spMkLst>
        </pc:spChg>
        <pc:spChg chg="mod">
          <ac:chgData name="Cohen, Dudi" userId="800cdf5b-2709-47ea-ad63-dc9518142741" providerId="ADAL" clId="{830BE126-0ED6-1B49-800A-49B8D96D534E}" dt="2025-02-14T15:09:17.093" v="1474" actId="20577"/>
          <ac:spMkLst>
            <pc:docMk/>
            <pc:sldMk cId="3786915606" sldId="2134806252"/>
            <ac:spMk id="166" creationId="{7B2DA672-672D-9751-C9E9-3551E9690C74}"/>
          </ac:spMkLst>
        </pc:spChg>
        <pc:spChg chg="mod">
          <ac:chgData name="Cohen, Dudi" userId="800cdf5b-2709-47ea-ad63-dc9518142741" providerId="ADAL" clId="{830BE126-0ED6-1B49-800A-49B8D96D534E}" dt="2025-02-14T15:11:20.334" v="1650" actId="20577"/>
          <ac:spMkLst>
            <pc:docMk/>
            <pc:sldMk cId="3786915606" sldId="2134806252"/>
            <ac:spMk id="167" creationId="{6DAA18B5-E8FD-1BC9-F0FE-A7A7C1A8461C}"/>
          </ac:spMkLst>
        </pc:spChg>
        <pc:picChg chg="add mod">
          <ac:chgData name="Cohen, Dudi" userId="800cdf5b-2709-47ea-ad63-dc9518142741" providerId="ADAL" clId="{830BE126-0ED6-1B49-800A-49B8D96D534E}" dt="2025-02-14T15:17:07.679" v="1655" actId="14100"/>
          <ac:picMkLst>
            <pc:docMk/>
            <pc:sldMk cId="3786915606" sldId="2134806252"/>
            <ac:picMk id="15362" creationId="{1E0AB4F8-BB17-DCFA-A4FE-480A983892E0}"/>
          </ac:picMkLst>
        </pc:picChg>
      </pc:sldChg>
      <pc:sldChg chg="addSp delSp modSp add mod modNotesTx">
        <pc:chgData name="Cohen, Dudi" userId="800cdf5b-2709-47ea-ad63-dc9518142741" providerId="ADAL" clId="{830BE126-0ED6-1B49-800A-49B8D96D534E}" dt="2025-02-15T06:48:49.473" v="1938" actId="313"/>
        <pc:sldMkLst>
          <pc:docMk/>
          <pc:sldMk cId="3283154723" sldId="2134806253"/>
        </pc:sldMkLst>
        <pc:spChg chg="add mod">
          <ac:chgData name="Cohen, Dudi" userId="800cdf5b-2709-47ea-ad63-dc9518142741" providerId="ADAL" clId="{830BE126-0ED6-1B49-800A-49B8D96D534E}" dt="2025-02-14T15:17:53.671" v="1691" actId="1076"/>
          <ac:spMkLst>
            <pc:docMk/>
            <pc:sldMk cId="3283154723" sldId="2134806253"/>
            <ac:spMk id="6" creationId="{DF466B19-A924-703A-8622-409EA800FAA4}"/>
          </ac:spMkLst>
        </pc:spChg>
        <pc:spChg chg="add mod">
          <ac:chgData name="Cohen, Dudi" userId="800cdf5b-2709-47ea-ad63-dc9518142741" providerId="ADAL" clId="{830BE126-0ED6-1B49-800A-49B8D96D534E}" dt="2025-02-14T15:17:59.878" v="1693" actId="1076"/>
          <ac:spMkLst>
            <pc:docMk/>
            <pc:sldMk cId="3283154723" sldId="2134806253"/>
            <ac:spMk id="7" creationId="{E66D09D4-8234-DCD8-D5F1-81F546E99F7C}"/>
          </ac:spMkLst>
        </pc:spChg>
        <pc:spChg chg="add mod">
          <ac:chgData name="Cohen, Dudi" userId="800cdf5b-2709-47ea-ad63-dc9518142741" providerId="ADAL" clId="{830BE126-0ED6-1B49-800A-49B8D96D534E}" dt="2025-02-15T06:44:58.347" v="1837" actId="1076"/>
          <ac:spMkLst>
            <pc:docMk/>
            <pc:sldMk cId="3283154723" sldId="2134806253"/>
            <ac:spMk id="9" creationId="{2FD486BE-A154-9544-96AC-D0A3E5C70DB0}"/>
          </ac:spMkLst>
        </pc:spChg>
        <pc:spChg chg="add mod">
          <ac:chgData name="Cohen, Dudi" userId="800cdf5b-2709-47ea-ad63-dc9518142741" providerId="ADAL" clId="{830BE126-0ED6-1B49-800A-49B8D96D534E}" dt="2025-02-15T06:48:19.693" v="1841" actId="1076"/>
          <ac:spMkLst>
            <pc:docMk/>
            <pc:sldMk cId="3283154723" sldId="2134806253"/>
            <ac:spMk id="11" creationId="{6BA61C90-BA7F-1E20-B76C-1FF52A36EC1E}"/>
          </ac:spMkLst>
        </pc:spChg>
        <pc:spChg chg="mod">
          <ac:chgData name="Cohen, Dudi" userId="800cdf5b-2709-47ea-ad63-dc9518142741" providerId="ADAL" clId="{830BE126-0ED6-1B49-800A-49B8D96D534E}" dt="2025-02-14T15:17:32.163" v="1683" actId="20577"/>
          <ac:spMkLst>
            <pc:docMk/>
            <pc:sldMk cId="3283154723" sldId="2134806253"/>
            <ac:spMk id="166" creationId="{0A012088-5947-0451-B4AA-F77AB98EBA39}"/>
          </ac:spMkLst>
        </pc:spChg>
        <pc:picChg chg="add mod">
          <ac:chgData name="Cohen, Dudi" userId="800cdf5b-2709-47ea-ad63-dc9518142741" providerId="ADAL" clId="{830BE126-0ED6-1B49-800A-49B8D96D534E}" dt="2025-02-14T15:17:53.671" v="1691" actId="1076"/>
          <ac:picMkLst>
            <pc:docMk/>
            <pc:sldMk cId="3283154723" sldId="2134806253"/>
            <ac:picMk id="16385" creationId="{0BAF0BDD-14D0-8515-897C-9E0EC8FDE1D5}"/>
          </ac:picMkLst>
        </pc:picChg>
        <pc:picChg chg="add mod">
          <ac:chgData name="Cohen, Dudi" userId="800cdf5b-2709-47ea-ad63-dc9518142741" providerId="ADAL" clId="{830BE126-0ED6-1B49-800A-49B8D96D534E}" dt="2025-02-14T15:17:59.878" v="1693" actId="1076"/>
          <ac:picMkLst>
            <pc:docMk/>
            <pc:sldMk cId="3283154723" sldId="2134806253"/>
            <ac:picMk id="16387" creationId="{2BBD7456-FC10-96E9-8ECE-32621C8EBE7A}"/>
          </ac:picMkLst>
        </pc:picChg>
      </pc:sldChg>
      <pc:sldChg chg="addSp delSp modSp add mod ord modAnim modNotesTx">
        <pc:chgData name="Cohen, Dudi" userId="800cdf5b-2709-47ea-ad63-dc9518142741" providerId="ADAL" clId="{830BE126-0ED6-1B49-800A-49B8D96D534E}" dt="2025-02-15T13:50:07.497" v="2315"/>
        <pc:sldMkLst>
          <pc:docMk/>
          <pc:sldMk cId="2672264012" sldId="2134806254"/>
        </pc:sldMkLst>
        <pc:spChg chg="mod">
          <ac:chgData name="Cohen, Dudi" userId="800cdf5b-2709-47ea-ad63-dc9518142741" providerId="ADAL" clId="{830BE126-0ED6-1B49-800A-49B8D96D534E}" dt="2025-02-15T06:57:45.739" v="2060" actId="1076"/>
          <ac:spMkLst>
            <pc:docMk/>
            <pc:sldMk cId="2672264012" sldId="2134806254"/>
            <ac:spMk id="166" creationId="{7C256F8E-81C4-BB83-BCEB-6A069B9DB1F9}"/>
          </ac:spMkLst>
        </pc:spChg>
        <pc:spChg chg="mod">
          <ac:chgData name="Cohen, Dudi" userId="800cdf5b-2709-47ea-ad63-dc9518142741" providerId="ADAL" clId="{830BE126-0ED6-1B49-800A-49B8D96D534E}" dt="2025-02-15T13:50:04.786" v="2314" actId="313"/>
          <ac:spMkLst>
            <pc:docMk/>
            <pc:sldMk cId="2672264012" sldId="2134806254"/>
            <ac:spMk id="167" creationId="{F839E7C2-BD18-1551-76F5-F9E850D6FB88}"/>
          </ac:spMkLst>
        </pc:spChg>
        <pc:picChg chg="add mod">
          <ac:chgData name="Cohen, Dudi" userId="800cdf5b-2709-47ea-ad63-dc9518142741" providerId="ADAL" clId="{830BE126-0ED6-1B49-800A-49B8D96D534E}" dt="2025-02-15T06:59:42.361" v="2065" actId="27614"/>
          <ac:picMkLst>
            <pc:docMk/>
            <pc:sldMk cId="2672264012" sldId="2134806254"/>
            <ac:picMk id="3" creationId="{9B82E951-B687-56F1-2655-422F71990AA9}"/>
          </ac:picMkLst>
        </pc:picChg>
        <pc:picChg chg="add mod">
          <ac:chgData name="Cohen, Dudi" userId="800cdf5b-2709-47ea-ad63-dc9518142741" providerId="ADAL" clId="{830BE126-0ED6-1B49-800A-49B8D96D534E}" dt="2025-02-15T06:56:32.233" v="1973" actId="1076"/>
          <ac:picMkLst>
            <pc:docMk/>
            <pc:sldMk cId="2672264012" sldId="2134806254"/>
            <ac:picMk id="18434" creationId="{354F8F43-C642-9E13-D68E-BA357122B2D9}"/>
          </ac:picMkLst>
        </pc:picChg>
      </pc:sldChg>
      <pc:sldChg chg="addSp delSp modSp add mod ord modAnim modNotesTx">
        <pc:chgData name="Cohen, Dudi" userId="800cdf5b-2709-47ea-ad63-dc9518142741" providerId="ADAL" clId="{830BE126-0ED6-1B49-800A-49B8D96D534E}" dt="2025-02-16T06:15:43.296" v="2997"/>
        <pc:sldMkLst>
          <pc:docMk/>
          <pc:sldMk cId="3136718925" sldId="2134806255"/>
        </pc:sldMkLst>
        <pc:spChg chg="mod">
          <ac:chgData name="Cohen, Dudi" userId="800cdf5b-2709-47ea-ad63-dc9518142741" providerId="ADAL" clId="{830BE126-0ED6-1B49-800A-49B8D96D534E}" dt="2025-02-15T13:36:29.051" v="2084" actId="20577"/>
          <ac:spMkLst>
            <pc:docMk/>
            <pc:sldMk cId="3136718925" sldId="2134806255"/>
            <ac:spMk id="166" creationId="{7104C187-11FC-618F-EAB5-D1E96F5ADC7E}"/>
          </ac:spMkLst>
        </pc:spChg>
        <pc:spChg chg="mod">
          <ac:chgData name="Cohen, Dudi" userId="800cdf5b-2709-47ea-ad63-dc9518142741" providerId="ADAL" clId="{830BE126-0ED6-1B49-800A-49B8D96D534E}" dt="2025-02-16T06:15:30.291" v="2996" actId="20577"/>
          <ac:spMkLst>
            <pc:docMk/>
            <pc:sldMk cId="3136718925" sldId="2134806255"/>
            <ac:spMk id="167" creationId="{99121B3C-44CB-92D6-F244-4A9C8D0024B3}"/>
          </ac:spMkLst>
        </pc:spChg>
        <pc:picChg chg="add mod">
          <ac:chgData name="Cohen, Dudi" userId="800cdf5b-2709-47ea-ad63-dc9518142741" providerId="ADAL" clId="{830BE126-0ED6-1B49-800A-49B8D96D534E}" dt="2025-02-15T13:42:17.443" v="2222" actId="1076"/>
          <ac:picMkLst>
            <pc:docMk/>
            <pc:sldMk cId="3136718925" sldId="2134806255"/>
            <ac:picMk id="20482" creationId="{A6D94BFE-D478-F948-93B8-60F08E06C637}"/>
          </ac:picMkLst>
        </pc:picChg>
      </pc:sldChg>
      <pc:sldChg chg="add">
        <pc:chgData name="Cohen, Dudi" userId="800cdf5b-2709-47ea-ad63-dc9518142741" providerId="ADAL" clId="{830BE126-0ED6-1B49-800A-49B8D96D534E}" dt="2025-02-15T13:53:37.545" v="2348" actId="2890"/>
        <pc:sldMkLst>
          <pc:docMk/>
          <pc:sldMk cId="3937810265" sldId="2134806256"/>
        </pc:sldMkLst>
      </pc:sldChg>
      <pc:sldChg chg="addSp delSp modSp add mod modAnim modNotesTx">
        <pc:chgData name="Cohen, Dudi" userId="800cdf5b-2709-47ea-ad63-dc9518142741" providerId="ADAL" clId="{830BE126-0ED6-1B49-800A-49B8D96D534E}" dt="2025-02-16T06:37:26.290" v="3603"/>
        <pc:sldMkLst>
          <pc:docMk/>
          <pc:sldMk cId="577948782" sldId="2134806257"/>
        </pc:sldMkLst>
        <pc:spChg chg="mod">
          <ac:chgData name="Cohen, Dudi" userId="800cdf5b-2709-47ea-ad63-dc9518142741" providerId="ADAL" clId="{830BE126-0ED6-1B49-800A-49B8D96D534E}" dt="2025-02-15T14:00:55.303" v="2569" actId="20577"/>
          <ac:spMkLst>
            <pc:docMk/>
            <pc:sldMk cId="577948782" sldId="2134806257"/>
            <ac:spMk id="166" creationId="{C5540B12-A74F-DF79-5C89-83A3860C5E11}"/>
          </ac:spMkLst>
        </pc:spChg>
        <pc:spChg chg="mod">
          <ac:chgData name="Cohen, Dudi" userId="800cdf5b-2709-47ea-ad63-dc9518142741" providerId="ADAL" clId="{830BE126-0ED6-1B49-800A-49B8D96D534E}" dt="2025-02-16T06:37:17.044" v="3602" actId="20577"/>
          <ac:spMkLst>
            <pc:docMk/>
            <pc:sldMk cId="577948782" sldId="2134806257"/>
            <ac:spMk id="167" creationId="{8C58FF83-5A74-F190-0BB7-C04ADBBF366E}"/>
          </ac:spMkLst>
        </pc:spChg>
        <pc:picChg chg="add mod">
          <ac:chgData name="Cohen, Dudi" userId="800cdf5b-2709-47ea-ad63-dc9518142741" providerId="ADAL" clId="{830BE126-0ED6-1B49-800A-49B8D96D534E}" dt="2025-02-15T14:01:41.570" v="2573" actId="1076"/>
          <ac:picMkLst>
            <pc:docMk/>
            <pc:sldMk cId="577948782" sldId="2134806257"/>
            <ac:picMk id="22530" creationId="{124EC303-0328-6324-D685-9203B85C6943}"/>
          </ac:picMkLst>
        </pc:picChg>
      </pc:sldChg>
      <pc:sldChg chg="addSp delSp modSp add mod ord modAnim modNotesTx">
        <pc:chgData name="Cohen, Dudi" userId="800cdf5b-2709-47ea-ad63-dc9518142741" providerId="ADAL" clId="{830BE126-0ED6-1B49-800A-49B8D96D534E}" dt="2025-02-15T14:37:12.767" v="2990" actId="20577"/>
        <pc:sldMkLst>
          <pc:docMk/>
          <pc:sldMk cId="1379946543" sldId="2134806258"/>
        </pc:sldMkLst>
        <pc:spChg chg="mod">
          <ac:chgData name="Cohen, Dudi" userId="800cdf5b-2709-47ea-ad63-dc9518142741" providerId="ADAL" clId="{830BE126-0ED6-1B49-800A-49B8D96D534E}" dt="2025-02-15T14:33:44.461" v="2801" actId="20577"/>
          <ac:spMkLst>
            <pc:docMk/>
            <pc:sldMk cId="1379946543" sldId="2134806258"/>
            <ac:spMk id="166" creationId="{7701D741-59B1-F11D-24D3-1F429C1E3DEC}"/>
          </ac:spMkLst>
        </pc:spChg>
        <pc:spChg chg="mod">
          <ac:chgData name="Cohen, Dudi" userId="800cdf5b-2709-47ea-ad63-dc9518142741" providerId="ADAL" clId="{830BE126-0ED6-1B49-800A-49B8D96D534E}" dt="2025-02-15T14:37:12.767" v="2990" actId="20577"/>
          <ac:spMkLst>
            <pc:docMk/>
            <pc:sldMk cId="1379946543" sldId="2134806258"/>
            <ac:spMk id="167" creationId="{5DDE35E8-EADC-4EF8-5A71-2F8EA8B060E9}"/>
          </ac:spMkLst>
        </pc:spChg>
        <pc:picChg chg="add mod">
          <ac:chgData name="Cohen, Dudi" userId="800cdf5b-2709-47ea-ad63-dc9518142741" providerId="ADAL" clId="{830BE126-0ED6-1B49-800A-49B8D96D534E}" dt="2025-02-15T14:33:53.738" v="2806" actId="14100"/>
          <ac:picMkLst>
            <pc:docMk/>
            <pc:sldMk cId="1379946543" sldId="2134806258"/>
            <ac:picMk id="24578" creationId="{0B952FD6-5ACE-A09E-75DA-85F701FEAA26}"/>
          </ac:picMkLst>
        </pc:picChg>
      </pc:sldChg>
      <pc:sldChg chg="addSp delSp modSp add del mod ord modNotesTx">
        <pc:chgData name="Cohen, Dudi" userId="800cdf5b-2709-47ea-ad63-dc9518142741" providerId="ADAL" clId="{830BE126-0ED6-1B49-800A-49B8D96D534E}" dt="2025-02-16T06:24:59.239" v="3235" actId="2696"/>
        <pc:sldMkLst>
          <pc:docMk/>
          <pc:sldMk cId="182439914" sldId="2134806259"/>
        </pc:sldMkLst>
        <pc:spChg chg="mod">
          <ac:chgData name="Cohen, Dudi" userId="800cdf5b-2709-47ea-ad63-dc9518142741" providerId="ADAL" clId="{830BE126-0ED6-1B49-800A-49B8D96D534E}" dt="2025-02-16T06:20:35.030" v="3114" actId="20577"/>
          <ac:spMkLst>
            <pc:docMk/>
            <pc:sldMk cId="182439914" sldId="2134806259"/>
            <ac:spMk id="166" creationId="{C74536D0-D031-A53C-C1D7-CEDF7B479C0F}"/>
          </ac:spMkLst>
        </pc:spChg>
        <pc:spChg chg="mod">
          <ac:chgData name="Cohen, Dudi" userId="800cdf5b-2709-47ea-ad63-dc9518142741" providerId="ADAL" clId="{830BE126-0ED6-1B49-800A-49B8D96D534E}" dt="2025-02-16T06:23:36.851" v="3230" actId="20577"/>
          <ac:spMkLst>
            <pc:docMk/>
            <pc:sldMk cId="182439914" sldId="2134806259"/>
            <ac:spMk id="167" creationId="{3CE5CADB-7407-7964-818F-ED3B7E9484F7}"/>
          </ac:spMkLst>
        </pc:spChg>
        <pc:picChg chg="del">
          <ac:chgData name="Cohen, Dudi" userId="800cdf5b-2709-47ea-ad63-dc9518142741" providerId="ADAL" clId="{830BE126-0ED6-1B49-800A-49B8D96D534E}" dt="2025-02-16T06:22:51.311" v="3189" actId="478"/>
          <ac:picMkLst>
            <pc:docMk/>
            <pc:sldMk cId="182439914" sldId="2134806259"/>
            <ac:picMk id="24578" creationId="{D8801373-3E93-9F86-BF02-648F656925A8}"/>
          </ac:picMkLst>
        </pc:picChg>
        <pc:picChg chg="add mod">
          <ac:chgData name="Cohen, Dudi" userId="800cdf5b-2709-47ea-ad63-dc9518142741" providerId="ADAL" clId="{830BE126-0ED6-1B49-800A-49B8D96D534E}" dt="2025-02-16T06:24:50.180" v="3233" actId="1076"/>
          <ac:picMkLst>
            <pc:docMk/>
            <pc:sldMk cId="182439914" sldId="2134806259"/>
            <ac:picMk id="26626" creationId="{07DF49A4-28D1-7DE8-2226-D4D5955E7663}"/>
          </ac:picMkLst>
        </pc:picChg>
      </pc:sldChg>
      <pc:sldChg chg="addSp delSp modSp add mod modAnim">
        <pc:chgData name="Cohen, Dudi" userId="800cdf5b-2709-47ea-ad63-dc9518142741" providerId="ADAL" clId="{830BE126-0ED6-1B49-800A-49B8D96D534E}" dt="2025-02-16T06:26:21.503" v="3247" actId="478"/>
        <pc:sldMkLst>
          <pc:docMk/>
          <pc:sldMk cId="717801910" sldId="2134806259"/>
        </pc:sldMkLst>
        <pc:spChg chg="mod">
          <ac:chgData name="Cohen, Dudi" userId="800cdf5b-2709-47ea-ad63-dc9518142741" providerId="ADAL" clId="{830BE126-0ED6-1B49-800A-49B8D96D534E}" dt="2025-02-16T06:26:15.990" v="3243" actId="20577"/>
          <ac:spMkLst>
            <pc:docMk/>
            <pc:sldMk cId="717801910" sldId="2134806259"/>
            <ac:spMk id="167" creationId="{3CE5CADB-7407-7964-818F-ED3B7E9484F7}"/>
          </ac:spMkLst>
        </pc:spChg>
        <pc:picChg chg="add del mod">
          <ac:chgData name="Cohen, Dudi" userId="800cdf5b-2709-47ea-ad63-dc9518142741" providerId="ADAL" clId="{830BE126-0ED6-1B49-800A-49B8D96D534E}" dt="2025-02-16T06:26:21.503" v="3247" actId="478"/>
          <ac:picMkLst>
            <pc:docMk/>
            <pc:sldMk cId="717801910" sldId="2134806259"/>
            <ac:picMk id="2" creationId="{87FB4B04-A52B-1D64-1AA7-656002353B90}"/>
          </ac:picMkLst>
        </pc:picChg>
        <pc:picChg chg="add del">
          <ac:chgData name="Cohen, Dudi" userId="800cdf5b-2709-47ea-ad63-dc9518142741" providerId="ADAL" clId="{830BE126-0ED6-1B49-800A-49B8D96D534E}" dt="2025-02-16T06:26:19.416" v="3245" actId="478"/>
          <ac:picMkLst>
            <pc:docMk/>
            <pc:sldMk cId="717801910" sldId="2134806259"/>
            <ac:picMk id="26626" creationId="{07DF49A4-28D1-7DE8-2226-D4D5955E7663}"/>
          </ac:picMkLst>
        </pc:picChg>
      </pc:sldChg>
      <pc:sldChg chg="addSp delSp modSp add mod">
        <pc:chgData name="Cohen, Dudi" userId="800cdf5b-2709-47ea-ad63-dc9518142741" providerId="ADAL" clId="{830BE126-0ED6-1B49-800A-49B8D96D534E}" dt="2025-02-16T06:28:15.429" v="3268" actId="14100"/>
        <pc:sldMkLst>
          <pc:docMk/>
          <pc:sldMk cId="279709888" sldId="2134806260"/>
        </pc:sldMkLst>
        <pc:spChg chg="add del mod">
          <ac:chgData name="Cohen, Dudi" userId="800cdf5b-2709-47ea-ad63-dc9518142741" providerId="ADAL" clId="{830BE126-0ED6-1B49-800A-49B8D96D534E}" dt="2025-02-16T06:26:28.365" v="3250" actId="478"/>
          <ac:spMkLst>
            <pc:docMk/>
            <pc:sldMk cId="279709888" sldId="2134806260"/>
            <ac:spMk id="4" creationId="{BB472F79-EFC0-4E89-45AD-87BF7A922223}"/>
          </ac:spMkLst>
        </pc:spChg>
        <pc:spChg chg="del">
          <ac:chgData name="Cohen, Dudi" userId="800cdf5b-2709-47ea-ad63-dc9518142741" providerId="ADAL" clId="{830BE126-0ED6-1B49-800A-49B8D96D534E}" dt="2025-02-16T06:26:24.836" v="3248" actId="478"/>
          <ac:spMkLst>
            <pc:docMk/>
            <pc:sldMk cId="279709888" sldId="2134806260"/>
            <ac:spMk id="167" creationId="{10BE270F-FF8F-6204-FF1B-8F579D6F78BE}"/>
          </ac:spMkLst>
        </pc:spChg>
        <pc:picChg chg="del mod">
          <ac:chgData name="Cohen, Dudi" userId="800cdf5b-2709-47ea-ad63-dc9518142741" providerId="ADAL" clId="{830BE126-0ED6-1B49-800A-49B8D96D534E}" dt="2025-02-16T06:26:36.218" v="3253" actId="478"/>
          <ac:picMkLst>
            <pc:docMk/>
            <pc:sldMk cId="279709888" sldId="2134806260"/>
            <ac:picMk id="2" creationId="{2A9358C6-0671-0D62-0F0F-DB7923F0D400}"/>
          </ac:picMkLst>
        </pc:picChg>
        <pc:picChg chg="add mod">
          <ac:chgData name="Cohen, Dudi" userId="800cdf5b-2709-47ea-ad63-dc9518142741" providerId="ADAL" clId="{830BE126-0ED6-1B49-800A-49B8D96D534E}" dt="2025-02-16T06:27:29.729" v="3262" actId="1076"/>
          <ac:picMkLst>
            <pc:docMk/>
            <pc:sldMk cId="279709888" sldId="2134806260"/>
            <ac:picMk id="5" creationId="{5C92193B-0BA4-AE36-D06F-F6E50FF2AA11}"/>
          </ac:picMkLst>
        </pc:picChg>
        <pc:picChg chg="add mod">
          <ac:chgData name="Cohen, Dudi" userId="800cdf5b-2709-47ea-ad63-dc9518142741" providerId="ADAL" clId="{830BE126-0ED6-1B49-800A-49B8D96D534E}" dt="2025-02-16T06:27:21.857" v="3260" actId="1076"/>
          <ac:picMkLst>
            <pc:docMk/>
            <pc:sldMk cId="279709888" sldId="2134806260"/>
            <ac:picMk id="6" creationId="{E3836AB4-869F-8A7F-B9BA-FF1CCF3CC959}"/>
          </ac:picMkLst>
        </pc:picChg>
        <pc:picChg chg="add mod">
          <ac:chgData name="Cohen, Dudi" userId="800cdf5b-2709-47ea-ad63-dc9518142741" providerId="ADAL" clId="{830BE126-0ED6-1B49-800A-49B8D96D534E}" dt="2025-02-16T06:28:15.429" v="3268" actId="14100"/>
          <ac:picMkLst>
            <pc:docMk/>
            <pc:sldMk cId="279709888" sldId="2134806260"/>
            <ac:picMk id="8" creationId="{C8139364-FA60-7CBD-7082-275C32770F45}"/>
          </ac:picMkLst>
        </pc:picChg>
        <pc:picChg chg="del">
          <ac:chgData name="Cohen, Dudi" userId="800cdf5b-2709-47ea-ad63-dc9518142741" providerId="ADAL" clId="{830BE126-0ED6-1B49-800A-49B8D96D534E}" dt="2025-02-16T06:26:26.172" v="3249" actId="478"/>
          <ac:picMkLst>
            <pc:docMk/>
            <pc:sldMk cId="279709888" sldId="2134806260"/>
            <ac:picMk id="26626" creationId="{C85F7621-E0DD-B8D2-F9D0-35B2AB7E8595}"/>
          </ac:picMkLst>
        </pc:picChg>
      </pc:sldChg>
      <pc:sldChg chg="addSp delSp modSp new mod modNotesTx">
        <pc:chgData name="Cohen, Dudi" userId="800cdf5b-2709-47ea-ad63-dc9518142741" providerId="ADAL" clId="{830BE126-0ED6-1B49-800A-49B8D96D534E}" dt="2025-02-16T06:35:23.628" v="3576" actId="20577"/>
        <pc:sldMkLst>
          <pc:docMk/>
          <pc:sldMk cId="2071488163" sldId="2134806261"/>
        </pc:sldMkLst>
        <pc:spChg chg="del">
          <ac:chgData name="Cohen, Dudi" userId="800cdf5b-2709-47ea-ad63-dc9518142741" providerId="ADAL" clId="{830BE126-0ED6-1B49-800A-49B8D96D534E}" dt="2025-02-16T06:33:27.521" v="3270" actId="478"/>
          <ac:spMkLst>
            <pc:docMk/>
            <pc:sldMk cId="2071488163" sldId="2134806261"/>
            <ac:spMk id="2" creationId="{A9AD2FFA-BF40-4102-42DC-5E5EE722C9DC}"/>
          </ac:spMkLst>
        </pc:spChg>
        <pc:spChg chg="del mod">
          <ac:chgData name="Cohen, Dudi" userId="800cdf5b-2709-47ea-ad63-dc9518142741" providerId="ADAL" clId="{830BE126-0ED6-1B49-800A-49B8D96D534E}" dt="2025-02-16T06:33:30.575" v="3272" actId="478"/>
          <ac:spMkLst>
            <pc:docMk/>
            <pc:sldMk cId="2071488163" sldId="2134806261"/>
            <ac:spMk id="5" creationId="{67AEF21D-CCE2-6E9F-618B-D5EC09D7EBE0}"/>
          </ac:spMkLst>
        </pc:spChg>
        <pc:spChg chg="mod">
          <ac:chgData name="Cohen, Dudi" userId="800cdf5b-2709-47ea-ad63-dc9518142741" providerId="ADAL" clId="{830BE126-0ED6-1B49-800A-49B8D96D534E}" dt="2025-02-16T06:33:55.402" v="3310" actId="20577"/>
          <ac:spMkLst>
            <pc:docMk/>
            <pc:sldMk cId="2071488163" sldId="2134806261"/>
            <ac:spMk id="6" creationId="{9AD24CBB-FAC1-107C-DCF8-93D5CF0A80F7}"/>
          </ac:spMkLst>
        </pc:spChg>
        <pc:picChg chg="add mod">
          <ac:chgData name="Cohen, Dudi" userId="800cdf5b-2709-47ea-ad63-dc9518142741" providerId="ADAL" clId="{830BE126-0ED6-1B49-800A-49B8D96D534E}" dt="2025-02-16T06:33:39.584" v="3277" actId="1076"/>
          <ac:picMkLst>
            <pc:docMk/>
            <pc:sldMk cId="2071488163" sldId="2134806261"/>
            <ac:picMk id="29698" creationId="{9D5755B4-CCE9-3E72-3E37-E168CC3E8FB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434A32-7511-8C43-93A3-DE9403D239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Bernina Sans Offc" panose="02000000000000000000" pitchFamily="2" charset="77"/>
            </a:endParaRPr>
          </a:p>
        </p:txBody>
      </p:sp>
      <p:sp>
        <p:nvSpPr>
          <p:cNvPr id="3" name="Date Placeholder 2">
            <a:extLst>
              <a:ext uri="{FF2B5EF4-FFF2-40B4-BE49-F238E27FC236}">
                <a16:creationId xmlns:a16="http://schemas.microsoft.com/office/drawing/2014/main" id="{AC367D4B-0CFC-9A42-80C2-A558705BB3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BB3A80-9212-694F-9646-09E5B1B63663}" type="datetimeFigureOut">
              <a:rPr lang="en-US" smtClean="0">
                <a:latin typeface="Bernina Sans Offc" panose="02000000000000000000" pitchFamily="2" charset="77"/>
              </a:rPr>
              <a:t>2/13/25</a:t>
            </a:fld>
            <a:endParaRPr lang="en-US">
              <a:latin typeface="Bernina Sans Offc" panose="02000000000000000000" pitchFamily="2" charset="77"/>
            </a:endParaRPr>
          </a:p>
        </p:txBody>
      </p:sp>
      <p:sp>
        <p:nvSpPr>
          <p:cNvPr id="4" name="Footer Placeholder 3">
            <a:extLst>
              <a:ext uri="{FF2B5EF4-FFF2-40B4-BE49-F238E27FC236}">
                <a16:creationId xmlns:a16="http://schemas.microsoft.com/office/drawing/2014/main" id="{F6BD3EF5-D65F-CE45-B8C0-982B5048D2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Bernina Sans Offc" panose="02000000000000000000" pitchFamily="2" charset="77"/>
            </a:endParaRPr>
          </a:p>
        </p:txBody>
      </p:sp>
      <p:sp>
        <p:nvSpPr>
          <p:cNvPr id="5" name="Slide Number Placeholder 4">
            <a:extLst>
              <a:ext uri="{FF2B5EF4-FFF2-40B4-BE49-F238E27FC236}">
                <a16:creationId xmlns:a16="http://schemas.microsoft.com/office/drawing/2014/main" id="{50C93D6A-87D5-7140-87ED-C6831CE618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722681-44E4-CF4F-8AB8-36CACAFE212E}" type="slidenum">
              <a:rPr lang="en-US" smtClean="0">
                <a:latin typeface="Bernina Sans Offc" panose="02000000000000000000" pitchFamily="2" charset="77"/>
              </a:rPr>
              <a:t>‹#›</a:t>
            </a:fld>
            <a:endParaRPr lang="en-US">
              <a:latin typeface="Bernina Sans Offc" panose="02000000000000000000" pitchFamily="2" charset="77"/>
            </a:endParaRPr>
          </a:p>
        </p:txBody>
      </p:sp>
    </p:spTree>
    <p:extLst>
      <p:ext uri="{BB962C8B-B14F-4D97-AF65-F5344CB8AC3E}">
        <p14:creationId xmlns:p14="http://schemas.microsoft.com/office/powerpoint/2010/main" val="2868747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Bernina Sans Offc" panose="02000000000000000000" pitchFamily="2"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Bernina Sans Offc" panose="02000000000000000000" pitchFamily="2" charset="77"/>
              </a:defRPr>
            </a:lvl1pPr>
          </a:lstStyle>
          <a:p>
            <a:fld id="{D0C2CEBF-44E1-424B-BDE3-1D18FF87BDBC}" type="datetimeFigureOut">
              <a:rPr lang="en-US" smtClean="0"/>
              <a:pPr/>
              <a:t>2/13/25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Bernina Sans Offc" panose="02000000000000000000" pitchFamily="2"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Bernina Sans Offc" panose="02000000000000000000" pitchFamily="2" charset="77"/>
              </a:defRPr>
            </a:lvl1pPr>
          </a:lstStyle>
          <a:p>
            <a:fld id="{E599A960-DA56-5541-9DBD-B49AD79C0B5E}" type="slidenum">
              <a:rPr lang="en-US" smtClean="0"/>
              <a:pPr/>
              <a:t>‹#›</a:t>
            </a:fld>
            <a:endParaRPr lang="en-US"/>
          </a:p>
        </p:txBody>
      </p:sp>
    </p:spTree>
    <p:extLst>
      <p:ext uri="{BB962C8B-B14F-4D97-AF65-F5344CB8AC3E}">
        <p14:creationId xmlns:p14="http://schemas.microsoft.com/office/powerpoint/2010/main" val="706339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Bernina Sans Offc" panose="02000000000000000000" pitchFamily="2" charset="77"/>
        <a:ea typeface="+mn-ea"/>
        <a:cs typeface="+mn-cs"/>
      </a:defRPr>
    </a:lvl1pPr>
    <a:lvl2pPr marL="457200" algn="l" defTabSz="914400" rtl="0" eaLnBrk="1" latinLnBrk="0" hangingPunct="1">
      <a:defRPr sz="1200" b="0" i="0" kern="1200">
        <a:solidFill>
          <a:schemeClr val="tx1"/>
        </a:solidFill>
        <a:latin typeface="Bernina Sans Offc" panose="02000000000000000000" pitchFamily="2" charset="77"/>
        <a:ea typeface="+mn-ea"/>
        <a:cs typeface="+mn-cs"/>
      </a:defRPr>
    </a:lvl2pPr>
    <a:lvl3pPr marL="914400" algn="l" defTabSz="914400" rtl="0" eaLnBrk="1" latinLnBrk="0" hangingPunct="1">
      <a:defRPr sz="1200" b="0" i="0" kern="1200">
        <a:solidFill>
          <a:schemeClr val="tx1"/>
        </a:solidFill>
        <a:latin typeface="Bernina Sans Offc" panose="02000000000000000000" pitchFamily="2" charset="77"/>
        <a:ea typeface="+mn-ea"/>
        <a:cs typeface="+mn-cs"/>
      </a:defRPr>
    </a:lvl3pPr>
    <a:lvl4pPr marL="1371600" algn="l" defTabSz="914400" rtl="0" eaLnBrk="1" latinLnBrk="0" hangingPunct="1">
      <a:defRPr sz="1200" b="0" i="0" kern="1200">
        <a:solidFill>
          <a:schemeClr val="tx1"/>
        </a:solidFill>
        <a:latin typeface="Bernina Sans Offc" panose="02000000000000000000" pitchFamily="2" charset="77"/>
        <a:ea typeface="+mn-ea"/>
        <a:cs typeface="+mn-cs"/>
      </a:defRPr>
    </a:lvl4pPr>
    <a:lvl5pPr marL="1828800" algn="l" defTabSz="914400" rtl="0" eaLnBrk="1" latinLnBrk="0" hangingPunct="1">
      <a:defRPr sz="1200" b="0" i="0" kern="1200">
        <a:solidFill>
          <a:schemeClr val="tx1"/>
        </a:solidFill>
        <a:latin typeface="Bernina Sans Offc" panose="02000000000000000000"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615fae7e9c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800" b="0" i="0" dirty="0">
                <a:solidFill>
                  <a:srgbClr val="242424"/>
                </a:solidFill>
                <a:effectLst/>
                <a:latin typeface="Segoe UI" panose="020B0502040204020203" pitchFamily="34" charset="0"/>
              </a:rPr>
              <a:t>The concept of "Good Intentions, Bad Outcomes" refers to situations where actions or policies are designed with positive goals in mind but end up producing negative or unintended consequences. This often happens because the complexity of real-world systems can lead to unforeseen reactions or behaviors.</a:t>
            </a:r>
            <a:endParaRPr sz="1800" dirty="0">
              <a:solidFill>
                <a:srgbClr val="2F2543"/>
              </a:solidFill>
              <a:latin typeface="Sora Light"/>
              <a:ea typeface="Sora Light"/>
              <a:cs typeface="Sora Light"/>
              <a:sym typeface="Sora L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FFB75054-5B8A-FF28-9E82-A1A97E881D38}"/>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2A1F9954-78F9-9CED-091A-D8A5A0778D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041F1CAC-1A8D-7772-DD1A-0FCCFF86F5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sz="4000" b="0" i="0" dirty="0">
                <a:solidFill>
                  <a:srgbClr val="242424"/>
                </a:solidFill>
                <a:effectLst/>
                <a:latin typeface="Segoe UI" panose="020B0502040204020203" pitchFamily="34" charset="0"/>
              </a:rPr>
              <a:t>One classic example of increasing taxes resulting in less tax collection is the </a:t>
            </a:r>
            <a:r>
              <a:rPr lang="en-US" sz="4000" b="1" i="0" dirty="0">
                <a:solidFill>
                  <a:srgbClr val="242424"/>
                </a:solidFill>
                <a:effectLst/>
                <a:latin typeface="Segoe UI" panose="020B0502040204020203" pitchFamily="34" charset="0"/>
              </a:rPr>
              <a:t>Laffer Curve</a:t>
            </a:r>
            <a:r>
              <a:rPr lang="en-US" sz="4000" b="0" i="0" dirty="0">
                <a:solidFill>
                  <a:srgbClr val="242424"/>
                </a:solidFill>
                <a:effectLst/>
                <a:latin typeface="Segoe UI" panose="020B0502040204020203" pitchFamily="34" charset="0"/>
              </a:rPr>
              <a:t> concept, which suggests that there is an optimal tax rate that maximizes revenue. If tax rates are too high, they can discourage work, investment, and spending, leading to a decrease in overall tax revenue.</a:t>
            </a:r>
          </a:p>
          <a:p>
            <a:pPr algn="l"/>
            <a:r>
              <a:rPr lang="en-US" sz="4000" b="0" i="0" dirty="0">
                <a:solidFill>
                  <a:srgbClr val="242424"/>
                </a:solidFill>
                <a:effectLst/>
                <a:latin typeface="Segoe UI" panose="020B0502040204020203" pitchFamily="34" charset="0"/>
              </a:rPr>
              <a:t>A real-world instance of this is </a:t>
            </a:r>
            <a:r>
              <a:rPr lang="en-US" sz="4000" b="1" i="0" dirty="0">
                <a:solidFill>
                  <a:srgbClr val="242424"/>
                </a:solidFill>
                <a:effectLst/>
                <a:latin typeface="Segoe UI" panose="020B0502040204020203" pitchFamily="34" charset="0"/>
              </a:rPr>
              <a:t>Sweden in the 1970s and 1980s</a:t>
            </a:r>
            <a:r>
              <a:rPr lang="en-US" sz="4000" b="0" i="0" dirty="0">
                <a:solidFill>
                  <a:srgbClr val="242424"/>
                </a:solidFill>
                <a:effectLst/>
                <a:latin typeface="Segoe UI" panose="020B0502040204020203" pitchFamily="34" charset="0"/>
              </a:rPr>
              <a:t>. During this period, Sweden had very high marginal tax rates, which led to tax avoidance and evasion, as well as reduced economic activity. As a result, the government collected less tax revenue than expected. In response, Sweden reformed its tax system in the late 1980s and early 1990s, lowering tax rates and broadening the tax base, which ultimately increased tax revenue</a:t>
            </a:r>
          </a:p>
          <a:p>
            <a:r>
              <a:rPr lang="en-US" sz="4000" u="none" strike="noStrike" dirty="0">
                <a:effectLst/>
                <a:latin typeface="var(--fontFamilyBase)"/>
              </a:rPr>
              <a:t>1</a:t>
            </a:r>
            <a:endParaRPr lang="en-US" sz="4000" dirty="0">
              <a:effectLst/>
            </a:endParaRPr>
          </a:p>
          <a:p>
            <a:pPr algn="l"/>
            <a:r>
              <a:rPr lang="en-US" sz="4000" dirty="0"/>
              <a:t>.</a:t>
            </a:r>
            <a:r>
              <a:rPr lang="en-US" sz="4000" b="0" i="0" dirty="0">
                <a:solidFill>
                  <a:srgbClr val="242424"/>
                </a:solidFill>
                <a:effectLst/>
                <a:latin typeface="Segoe UI" panose="020B0502040204020203" pitchFamily="34" charset="0"/>
              </a:rPr>
              <a:t>This example illustrates how excessively high taxes can sometimes lead to lower overall tax collection due to changes in taxpayer behavior.</a:t>
            </a:r>
          </a:p>
        </p:txBody>
      </p:sp>
    </p:spTree>
    <p:extLst>
      <p:ext uri="{BB962C8B-B14F-4D97-AF65-F5344CB8AC3E}">
        <p14:creationId xmlns:p14="http://schemas.microsoft.com/office/powerpoint/2010/main" val="1259001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Curves always makes me think about the Ballmer Peak, whi</a:t>
            </a:r>
          </a:p>
        </p:txBody>
      </p:sp>
      <p:sp>
        <p:nvSpPr>
          <p:cNvPr id="4" name="Slide Number Placeholder 3"/>
          <p:cNvSpPr>
            <a:spLocks noGrp="1"/>
          </p:cNvSpPr>
          <p:nvPr>
            <p:ph type="sldNum" sz="quarter" idx="5"/>
          </p:nvPr>
        </p:nvSpPr>
        <p:spPr/>
        <p:txBody>
          <a:bodyPr/>
          <a:lstStyle/>
          <a:p>
            <a:fld id="{E599A960-DA56-5541-9DBD-B49AD79C0B5E}" type="slidenum">
              <a:rPr lang="en-US" smtClean="0"/>
              <a:pPr/>
              <a:t>7</a:t>
            </a:fld>
            <a:endParaRPr lang="en-US"/>
          </a:p>
        </p:txBody>
      </p:sp>
    </p:spTree>
    <p:extLst>
      <p:ext uri="{BB962C8B-B14F-4D97-AF65-F5344CB8AC3E}">
        <p14:creationId xmlns:p14="http://schemas.microsoft.com/office/powerpoint/2010/main" val="3919383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D9EB7D6-BF32-A739-B62A-C25AC884160D}"/>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37FB54BD-9F83-F6F8-ED65-FC864B0277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5784DD61-BA78-5331-A1BA-ECF7214099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sz="4000" b="1" i="0" dirty="0">
                <a:solidFill>
                  <a:srgbClr val="242424"/>
                </a:solidFill>
                <a:effectLst/>
                <a:latin typeface="Segoe UI" panose="020B0502040204020203" pitchFamily="34" charset="0"/>
              </a:rPr>
              <a:t>Good Intentions</a:t>
            </a:r>
            <a:r>
              <a:rPr lang="en-US" sz="4000" b="0" i="0" dirty="0">
                <a:solidFill>
                  <a:srgbClr val="242424"/>
                </a:solidFill>
                <a:effectLst/>
                <a:latin typeface="Segoe UI" panose="020B0502040204020203" pitchFamily="34" charset="0"/>
              </a:rPr>
              <a:t>: The CAFE standards were introduced in the 1970s to improve the average fuel economy of cars and light trucks produced for sale in the U.S. The goal was to reduce energy consumption by increasing the fuel efficiency of vehicles, thereby decreasing dependence on foreign oil and reducing greenhouse gas emissions.</a:t>
            </a:r>
          </a:p>
          <a:p>
            <a:pPr algn="l"/>
            <a:r>
              <a:rPr lang="en-US" sz="4000" b="1" i="0" dirty="0">
                <a:solidFill>
                  <a:srgbClr val="242424"/>
                </a:solidFill>
                <a:effectLst/>
                <a:latin typeface="Segoe UI" panose="020B0502040204020203" pitchFamily="34" charset="0"/>
              </a:rPr>
              <a:t>Unintended Consequences</a:t>
            </a:r>
            <a:r>
              <a:rPr lang="en-US" sz="4000" b="0" i="0" dirty="0">
                <a:solidFill>
                  <a:srgbClr val="242424"/>
                </a:solidFill>
                <a:effectLst/>
                <a:latin typeface="Segoe UI" panose="020B0502040204020203" pitchFamily="34" charset="0"/>
              </a:rPr>
              <a:t>:</a:t>
            </a:r>
          </a:p>
          <a:p>
            <a:pPr algn="l">
              <a:buFont typeface="+mj-lt"/>
              <a:buAutoNum type="arabicPeriod"/>
            </a:pPr>
            <a:r>
              <a:rPr lang="en-US" sz="4000" b="1" i="0" dirty="0">
                <a:solidFill>
                  <a:srgbClr val="242424"/>
                </a:solidFill>
                <a:effectLst/>
                <a:latin typeface="Segoe UI" panose="020B0502040204020203" pitchFamily="34" charset="0"/>
              </a:rPr>
              <a:t>Shift to Larger Vehicles</a:t>
            </a:r>
            <a:r>
              <a:rPr lang="en-US" sz="4000" b="0" i="0" dirty="0">
                <a:solidFill>
                  <a:srgbClr val="242424"/>
                </a:solidFill>
                <a:effectLst/>
                <a:latin typeface="Segoe UI" panose="020B0502040204020203" pitchFamily="34" charset="0"/>
              </a:rPr>
              <a:t>: The regulations set different fuel economy standards for cars and light trucks (including SUVs). Manufacturers found it easier to meet the less stringent standards for light trucks, leading to a significant increase in the production and sale of SUVs and larger vehicles. These vehicles are generally less fuel-efficient than smaller cars, counteracting the original goal of reducing fuel consumption.</a:t>
            </a:r>
          </a:p>
          <a:p>
            <a:pPr algn="l">
              <a:buFont typeface="+mj-lt"/>
              <a:buAutoNum type="arabicPeriod"/>
            </a:pPr>
            <a:r>
              <a:rPr lang="en-US" sz="4000" b="1" i="0" dirty="0">
                <a:solidFill>
                  <a:srgbClr val="242424"/>
                </a:solidFill>
                <a:effectLst/>
                <a:latin typeface="Segoe UI" panose="020B0502040204020203" pitchFamily="34" charset="0"/>
              </a:rPr>
              <a:t>Increased Emissions</a:t>
            </a:r>
            <a:r>
              <a:rPr lang="en-US" sz="4000" b="0" i="0" dirty="0">
                <a:solidFill>
                  <a:srgbClr val="242424"/>
                </a:solidFill>
                <a:effectLst/>
                <a:latin typeface="Segoe UI" panose="020B0502040204020203" pitchFamily="34" charset="0"/>
              </a:rPr>
              <a:t>: As a result of the shift to larger vehicles, the overall fuel economy improvements were less than anticipated, and in some cases, emissions increased. The popularity of SUVs and trucks has contributed to higher greenhouse gas emissions compared to a scenario where more fuel-efficient cars were produced and sold.</a:t>
            </a:r>
          </a:p>
          <a:p>
            <a:pPr algn="l">
              <a:buFont typeface="+mj-lt"/>
              <a:buAutoNum type="arabicPeriod"/>
            </a:pPr>
            <a:r>
              <a:rPr lang="en-US" sz="4000" b="1" i="0" dirty="0">
                <a:solidFill>
                  <a:srgbClr val="242424"/>
                </a:solidFill>
                <a:effectLst/>
                <a:latin typeface="Segoe UI" panose="020B0502040204020203" pitchFamily="34" charset="0"/>
              </a:rPr>
              <a:t>Safety Concerns</a:t>
            </a:r>
            <a:r>
              <a:rPr lang="en-US" sz="4000" b="0" i="0" dirty="0">
                <a:solidFill>
                  <a:srgbClr val="242424"/>
                </a:solidFill>
                <a:effectLst/>
                <a:latin typeface="Segoe UI" panose="020B0502040204020203" pitchFamily="34" charset="0"/>
              </a:rPr>
              <a:t>: Larger vehicles are often perceived as safer for their occupants, but they can pose greater risks to other road users, including pedestrians and occupants of smaller vehicles. This has led to debates about the overall impact on road safety.</a:t>
            </a:r>
          </a:p>
          <a:p>
            <a:pPr algn="l"/>
            <a:r>
              <a:rPr lang="en-US" sz="4000" b="0" i="0" dirty="0">
                <a:solidFill>
                  <a:srgbClr val="242424"/>
                </a:solidFill>
                <a:effectLst/>
                <a:latin typeface="Segoe UI" panose="020B0502040204020203" pitchFamily="34" charset="0"/>
              </a:rPr>
              <a:t>This example illustrates how well-meaning regulations can sometimes lead to outcomes that are contrary to their original objectives due to the ways in which industries and consumers respond to the incentives created by those regulations.</a:t>
            </a:r>
          </a:p>
        </p:txBody>
      </p:sp>
    </p:spTree>
    <p:extLst>
      <p:ext uri="{BB962C8B-B14F-4D97-AF65-F5344CB8AC3E}">
        <p14:creationId xmlns:p14="http://schemas.microsoft.com/office/powerpoint/2010/main" val="1799676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2C1BFDB-69A9-F16F-2A22-6E4264A9C555}"/>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28B99B14-BB58-B669-E09A-ECE8671F85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55892173-D6D5-3A98-DF5D-6EF4B21E8C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marR="0" lvl="1" indent="-285750" algn="l" defTabSz="914400" rtl="0" eaLnBrk="1" fontAlgn="auto" latinLnBrk="0" hangingPunct="1">
              <a:lnSpc>
                <a:spcPct val="116000"/>
              </a:lnSpc>
              <a:spcBef>
                <a:spcPts val="0"/>
              </a:spcBef>
              <a:spcAft>
                <a:spcPts val="800"/>
              </a:spcAft>
              <a:buClrTx/>
              <a:buSzTx/>
              <a:buFont typeface="+mj-lt"/>
              <a:buAutoNum type="alphaLcPeriod"/>
              <a:tabLst/>
              <a:defRPr/>
            </a:pPr>
            <a:r>
              <a:rPr lang="en-US" sz="180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Since Go does not have exceptions, some developers misuse </a:t>
            </a:r>
            <a:r>
              <a:rPr lang="en-US" sz="18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rPr>
              <a:t>panic</a:t>
            </a:r>
            <a:r>
              <a:rPr lang="en-US" sz="180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as a substitute for exceptions. While </a:t>
            </a:r>
            <a:r>
              <a:rPr lang="en-US" sz="18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rPr>
              <a:t>panic</a:t>
            </a:r>
            <a:r>
              <a:rPr lang="en-US" sz="180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is intended for unrecoverable errors, using it for regular error handling can lead to less predictable and harder-to-debug code. Recovering from panics can also be tricky and can lead to complex control flow</a:t>
            </a:r>
            <a:endParaRPr lang="en-IL" sz="1800" dirty="0">
              <a:effectLst/>
              <a:latin typeface="Aptos" panose="020B0004020202020204" pitchFamily="34" charset="0"/>
              <a:ea typeface="Times New Roman" panose="02020603050405020304" pitchFamily="18" charset="0"/>
              <a:cs typeface="Arial" panose="020B0604020202020204" pitchFamily="34" charset="0"/>
            </a:endParaRPr>
          </a:p>
          <a:p>
            <a:pPr marL="742950" lvl="1" indent="-285750">
              <a:lnSpc>
                <a:spcPct val="116000"/>
              </a:lnSpc>
              <a:spcAft>
                <a:spcPts val="800"/>
              </a:spcAft>
              <a:buFont typeface="+mj-lt"/>
              <a:buAutoNum type="alphaLcPeriod"/>
            </a:pPr>
            <a:endParaRPr lang="en-IL" sz="12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5314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4710C008-B689-6EED-7958-0C929B642E3D}"/>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4B728D6C-3F8B-FDE2-81BE-2C08825AD9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6A38D6B9-F309-5B15-F1E5-9E7818762E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marR="0" lvl="1" indent="-285750" algn="l" defTabSz="914400" rtl="0" eaLnBrk="1" fontAlgn="auto" latinLnBrk="0" hangingPunct="1">
              <a:lnSpc>
                <a:spcPct val="116000"/>
              </a:lnSpc>
              <a:spcBef>
                <a:spcPts val="0"/>
              </a:spcBef>
              <a:spcAft>
                <a:spcPts val="800"/>
              </a:spcAft>
              <a:buClrTx/>
              <a:buSzTx/>
              <a:buFont typeface="+mj-lt"/>
              <a:buAutoNum type="alphaLcPeriod"/>
              <a:tabLst/>
              <a:defRPr/>
            </a:pPr>
            <a:r>
              <a:rPr lang="en-US" sz="180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Since Go does not have exceptions, some developers misuse </a:t>
            </a:r>
            <a:r>
              <a:rPr lang="en-US" sz="18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rPr>
              <a:t>panic</a:t>
            </a:r>
            <a:r>
              <a:rPr lang="en-US" sz="180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as a substitute for exceptions. While </a:t>
            </a:r>
            <a:r>
              <a:rPr lang="en-US" sz="18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rPr>
              <a:t>panic</a:t>
            </a:r>
            <a:r>
              <a:rPr lang="en-US" sz="180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is intended for unrecoverable errors, using it for regular error handling can lead to less predictable and harder-to-debug code. Recovering from panics can also be tricky and can lead to complex control flow</a:t>
            </a:r>
            <a:endParaRPr lang="en-IL" sz="1800" dirty="0">
              <a:effectLst/>
              <a:latin typeface="Aptos" panose="020B0004020202020204" pitchFamily="34" charset="0"/>
              <a:ea typeface="Times New Roman" panose="02020603050405020304" pitchFamily="18" charset="0"/>
              <a:cs typeface="Arial" panose="020B0604020202020204" pitchFamily="34" charset="0"/>
            </a:endParaRPr>
          </a:p>
          <a:p>
            <a:pPr marL="742950" lvl="1" indent="-285750">
              <a:lnSpc>
                <a:spcPct val="116000"/>
              </a:lnSpc>
              <a:spcAft>
                <a:spcPts val="800"/>
              </a:spcAft>
              <a:buFont typeface="+mj-lt"/>
              <a:buAutoNum type="alphaLcPeriod"/>
            </a:pPr>
            <a:endParaRPr lang="en-IL" sz="12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50980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FFF4CA91-5565-059D-5E11-95AC8CB07EA0}"/>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8DDDF980-50A4-39AF-8ED2-C74A8EE8A9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98942861-A91C-FE63-AC45-12BD86F7C8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sz="4000" b="0" i="0" dirty="0">
                <a:solidFill>
                  <a:srgbClr val="242424"/>
                </a:solidFill>
                <a:effectLst/>
                <a:latin typeface="Segoe UI" panose="020B0502040204020203" pitchFamily="34" charset="0"/>
              </a:rPr>
              <a:t>Go's error handling approach is a great example of "good intentions, bad outcomes":</a:t>
            </a:r>
          </a:p>
          <a:p>
            <a:pPr algn="l"/>
            <a:r>
              <a:rPr lang="en-US" sz="4000" b="1" i="0" dirty="0">
                <a:solidFill>
                  <a:srgbClr val="242424"/>
                </a:solidFill>
                <a:effectLst/>
                <a:latin typeface="Segoe UI" panose="020B0502040204020203" pitchFamily="34" charset="0"/>
              </a:rPr>
              <a:t>Good Intention</a:t>
            </a:r>
            <a:r>
              <a:rPr lang="en-US" sz="40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4000" b="1" i="0" dirty="0">
                <a:solidFill>
                  <a:srgbClr val="242424"/>
                </a:solidFill>
                <a:effectLst/>
                <a:latin typeface="Segoe UI" panose="020B0502040204020203" pitchFamily="34" charset="0"/>
              </a:rPr>
              <a:t>Explicit Error Handling</a:t>
            </a:r>
            <a:r>
              <a:rPr lang="en-US" sz="4000" b="0" i="0" dirty="0">
                <a:solidFill>
                  <a:srgbClr val="242424"/>
                </a:solidFill>
                <a:effectLst/>
                <a:latin typeface="Segoe UI" panose="020B0502040204020203" pitchFamily="34" charset="0"/>
              </a:rPr>
              <a:t>: Go's design encourages explicit error handling by returning errors as values. This makes error handling more visible and predictable, reducing the likelihood of unhandled exceptions and improving code robustness</a:t>
            </a:r>
            <a:r>
              <a:rPr lang="en-US" sz="4000" b="0" i="0" u="none" strike="noStrike" dirty="0">
                <a:solidFill>
                  <a:srgbClr val="242424"/>
                </a:solidFill>
                <a:effectLst/>
                <a:latin typeface="var(--fontFamilyBase)"/>
              </a:rPr>
              <a:t>1</a:t>
            </a:r>
            <a:endParaRPr lang="en-US" sz="4000"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sz="4000" b="0" i="0" dirty="0">
                <a:solidFill>
                  <a:srgbClr val="242424"/>
                </a:solidFill>
                <a:effectLst/>
                <a:latin typeface="Segoe UI" panose="020B0502040204020203" pitchFamily="34" charset="0"/>
              </a:rPr>
              <a:t>.</a:t>
            </a:r>
          </a:p>
          <a:p>
            <a:pPr algn="l"/>
            <a:r>
              <a:rPr lang="en-US" sz="4000" b="1" i="0" dirty="0">
                <a:solidFill>
                  <a:srgbClr val="242424"/>
                </a:solidFill>
                <a:effectLst/>
                <a:latin typeface="Segoe UI" panose="020B0502040204020203" pitchFamily="34" charset="0"/>
              </a:rPr>
              <a:t>Bad Outcome</a:t>
            </a:r>
            <a:r>
              <a:rPr lang="en-US" sz="40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4000" b="1" i="0" dirty="0">
                <a:solidFill>
                  <a:srgbClr val="242424"/>
                </a:solidFill>
                <a:effectLst/>
                <a:latin typeface="Segoe UI" panose="020B0502040204020203" pitchFamily="34" charset="0"/>
              </a:rPr>
              <a:t>Verbose Code</a:t>
            </a:r>
            <a:r>
              <a:rPr lang="en-US" sz="4000" b="0" i="0" dirty="0">
                <a:solidFill>
                  <a:srgbClr val="242424"/>
                </a:solidFill>
                <a:effectLst/>
                <a:latin typeface="Segoe UI" panose="020B0502040204020203" pitchFamily="34" charset="0"/>
              </a:rPr>
              <a:t>: The need to check and handle errors explicitly after every operation can lead to very verbose and repetitive code. This verbosity can make the code harder to read and maintain</a:t>
            </a:r>
            <a:r>
              <a:rPr lang="en-US" sz="4000" b="0" i="0" u="none" strike="noStrike" dirty="0">
                <a:solidFill>
                  <a:srgbClr val="242424"/>
                </a:solidFill>
                <a:effectLst/>
                <a:latin typeface="var(--fontFamilyBase)"/>
              </a:rPr>
              <a:t>1</a:t>
            </a:r>
            <a:endParaRPr lang="en-US" sz="4000"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sz="40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4000" b="1" i="0" dirty="0">
                <a:solidFill>
                  <a:srgbClr val="242424"/>
                </a:solidFill>
                <a:effectLst/>
                <a:latin typeface="Segoe UI" panose="020B0502040204020203" pitchFamily="34" charset="0"/>
              </a:rPr>
              <a:t>Error Ignoring</a:t>
            </a:r>
            <a:r>
              <a:rPr lang="en-US" sz="4000" b="0" i="0" dirty="0">
                <a:solidFill>
                  <a:srgbClr val="242424"/>
                </a:solidFill>
                <a:effectLst/>
                <a:latin typeface="Segoe UI" panose="020B0502040204020203" pitchFamily="34" charset="0"/>
              </a:rPr>
              <a:t>: To avoid the verbosity, some developers might be tempted to ignore errors altogether, using the blank identifier (_) to discard error values. This can lead to silent failures and bugs that are hard to trace</a:t>
            </a:r>
            <a:r>
              <a:rPr lang="en-US" sz="4000" b="0" i="0" u="none" strike="noStrike" dirty="0">
                <a:solidFill>
                  <a:srgbClr val="242424"/>
                </a:solidFill>
                <a:effectLst/>
                <a:latin typeface="var(--fontFamilyBase)"/>
              </a:rPr>
              <a:t>2</a:t>
            </a:r>
            <a:endParaRPr lang="en-US" sz="4000"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sz="40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4000" b="1" i="0" dirty="0">
                <a:solidFill>
                  <a:srgbClr val="242424"/>
                </a:solidFill>
                <a:effectLst/>
                <a:latin typeface="Segoe UI" panose="020B0502040204020203" pitchFamily="34" charset="0"/>
              </a:rPr>
              <a:t>Inconsistent Error Handling</a:t>
            </a:r>
            <a:r>
              <a:rPr lang="en-US" sz="4000" b="0" i="0" dirty="0">
                <a:solidFill>
                  <a:srgbClr val="242424"/>
                </a:solidFill>
                <a:effectLst/>
                <a:latin typeface="Segoe UI" panose="020B0502040204020203" pitchFamily="34" charset="0"/>
              </a:rPr>
              <a:t>: Without a standardized way to handle errors, different projects and libraries might adopt different error handling patterns, leading to inconsistencies and making it harder for developers to work across multiple codebases</a:t>
            </a:r>
          </a:p>
        </p:txBody>
      </p:sp>
    </p:spTree>
    <p:extLst>
      <p:ext uri="{BB962C8B-B14F-4D97-AF65-F5344CB8AC3E}">
        <p14:creationId xmlns:p14="http://schemas.microsoft.com/office/powerpoint/2010/main" val="2492898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1592894-62A2-0728-8834-5E5CCC9F3D28}"/>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D031EC2F-670A-8651-B2B8-4C50FD6E32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52A3AFFE-0482-BBAD-8C7A-E1F3194395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1" indent="0">
              <a:lnSpc>
                <a:spcPct val="116000"/>
              </a:lnSpc>
              <a:spcAft>
                <a:spcPts val="800"/>
              </a:spcAft>
              <a:buFont typeface="+mj-lt"/>
              <a:buNone/>
            </a:pPr>
            <a:r>
              <a:rPr lang="en-IL" sz="1050" b="1"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Cookie Consent Pop-ups</a:t>
            </a:r>
            <a:r>
              <a:rPr lang="en-IL" sz="105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 To comply with privacy laws like GDPR, websites often use cookie consent pop-ups to inform users about data collection. While the intention is to increase transparency and user control, these pop-ups can lead to "consent fatigue," where users mindlessly click "accept" without understanding the implications, thus undermining the purpose of informed consent</a:t>
            </a:r>
          </a:p>
          <a:p>
            <a:pPr marL="457200" lvl="1" indent="0">
              <a:lnSpc>
                <a:spcPct val="116000"/>
              </a:lnSpc>
              <a:spcAft>
                <a:spcPts val="800"/>
              </a:spcAft>
              <a:buFont typeface="+mj-lt"/>
              <a:buNone/>
            </a:pPr>
            <a:r>
              <a:rPr lang="en-IL" sz="1050" dirty="0">
                <a:solidFill>
                  <a:srgbClr val="242424"/>
                </a:solidFill>
                <a:effectLst/>
                <a:latin typeface="Segoe UI" panose="020B0502040204020203" pitchFamily="34" charset="0"/>
                <a:ea typeface="Times New Roman" panose="02020603050405020304" pitchFamily="18" charset="0"/>
                <a:cs typeface="Arial" panose="020B0604020202020204" pitchFamily="34" charset="0"/>
              </a:rPr>
              <a:t>We’re seeing an increased misuse, eventually resulting in less customer privacy</a:t>
            </a:r>
            <a:endParaRPr lang="en-IL" sz="12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41998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09AA0D5-8F0F-3772-623F-AD589EC69BD9}"/>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F7344A11-DFFF-B885-E58C-4772547548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64CAC344-CD0D-525F-3F47-0FC62D3B55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The use of goroutines in Go is a great example of "good intentions, bad outcomes" when they are abused:</a:t>
            </a:r>
          </a:p>
          <a:p>
            <a:pPr algn="l"/>
            <a:r>
              <a:rPr lang="en-US" b="1" i="0" dirty="0">
                <a:solidFill>
                  <a:srgbClr val="242424"/>
                </a:solidFill>
                <a:effectLst/>
                <a:latin typeface="Segoe UI" panose="020B0502040204020203" pitchFamily="34" charset="0"/>
              </a:rPr>
              <a:t>Good Intention</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Concurrency and Efficiency</a:t>
            </a:r>
            <a:r>
              <a:rPr lang="en-US" b="0" i="0" dirty="0">
                <a:solidFill>
                  <a:srgbClr val="242424"/>
                </a:solidFill>
                <a:effectLst/>
                <a:latin typeface="Segoe UI" panose="020B0502040204020203" pitchFamily="34" charset="0"/>
              </a:rPr>
              <a:t>: Goroutines are designed to be lightweight and efficient, allowing developers to easily create concurrent programs. They enable the execution of multiple tasks simultaneously, improving performance and resource utilization</a:t>
            </a: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1" i="0" dirty="0">
                <a:solidFill>
                  <a:srgbClr val="242424"/>
                </a:solidFill>
                <a:effectLst/>
                <a:latin typeface="Segoe UI" panose="020B0502040204020203" pitchFamily="34" charset="0"/>
              </a:rPr>
              <a:t>Bad Outcome</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Resource Exhaustion</a:t>
            </a:r>
            <a:r>
              <a:rPr lang="en-US" b="0" i="0" dirty="0">
                <a:solidFill>
                  <a:srgbClr val="242424"/>
                </a:solidFill>
                <a:effectLst/>
                <a:latin typeface="Segoe UI" panose="020B0502040204020203" pitchFamily="34" charset="0"/>
              </a:rPr>
              <a:t>: If goroutines are not managed properly, they can lead to resource exhaustion. Creating too many goroutines can overwhelm the system, causing high memory usage and potential crashes</a:t>
            </a: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Complex Debugging</a:t>
            </a:r>
            <a:r>
              <a:rPr lang="en-US" b="0" i="0" dirty="0">
                <a:solidFill>
                  <a:srgbClr val="242424"/>
                </a:solidFill>
                <a:effectLst/>
                <a:latin typeface="Segoe UI" panose="020B0502040204020203" pitchFamily="34" charset="0"/>
              </a:rPr>
              <a:t>: Excessive use of goroutines can make debugging and maintaining the code more difficult. Issues like race conditions, deadlocks, and synchronization problems can arise, leading to unpredictable behavior and hard-to-trace bugs</a:t>
            </a: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Unintended Blocking</a:t>
            </a:r>
            <a:r>
              <a:rPr lang="en-US" b="0" i="0" dirty="0">
                <a:solidFill>
                  <a:srgbClr val="242424"/>
                </a:solidFill>
                <a:effectLst/>
                <a:latin typeface="Segoe UI" panose="020B0502040204020203" pitchFamily="34" charset="0"/>
              </a:rPr>
              <a:t>: Improper use of channels and synchronization mechanisms can cause goroutines to block each other, negating the benefits of concurrency and leading to performance bottlenecks</a:t>
            </a:r>
            <a:r>
              <a:rPr lang="en-US" b="0" i="0" u="none" strike="noStrike" dirty="0">
                <a:solidFill>
                  <a:srgbClr val="242424"/>
                </a:solidFill>
                <a:effectLst/>
                <a:latin typeface="var(--fontFamilyBase)"/>
              </a:rPr>
              <a:t>3</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0" i="0" dirty="0">
                <a:solidFill>
                  <a:srgbClr val="242424"/>
                </a:solidFill>
                <a:effectLst/>
                <a:latin typeface="Segoe UI" panose="020B0502040204020203" pitchFamily="34" charset="0"/>
              </a:rPr>
              <a:t>This example highlights how a powerful feature like goroutines, when misused, can lead to significant challenges and unintended negative consequences.</a:t>
            </a:r>
          </a:p>
          <a:p>
            <a:pPr marL="457200" lvl="1" indent="0">
              <a:lnSpc>
                <a:spcPct val="116000"/>
              </a:lnSpc>
              <a:spcAft>
                <a:spcPts val="800"/>
              </a:spcAft>
              <a:buFont typeface="+mj-lt"/>
              <a:buNone/>
            </a:pPr>
            <a:endParaRPr lang="en-IL" sz="12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903236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D5D76D6-DA78-9438-6C9E-D328C616A3C6}"/>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F39DD65A-4F5B-54EA-CE91-EEAF5B1FF1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34F9CE0D-CE8F-EF24-1A20-C17CC4D2A0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VCR format war between Betamax and VHS is a classic example:</a:t>
            </a:r>
          </a:p>
          <a:p>
            <a:pPr algn="l"/>
            <a:r>
              <a:rPr lang="en-US" b="1" i="0" dirty="0">
                <a:solidFill>
                  <a:srgbClr val="242424"/>
                </a:solidFill>
                <a:effectLst/>
                <a:latin typeface="Segoe UI" panose="020B0502040204020203" pitchFamily="34" charset="0"/>
              </a:rPr>
              <a:t>Good Intention</a:t>
            </a:r>
            <a:r>
              <a:rPr lang="en-US" b="0" i="0" dirty="0">
                <a:solidFill>
                  <a:srgbClr val="242424"/>
                </a:solidFill>
                <a:effectLst/>
                <a:latin typeface="Segoe UI" panose="020B0502040204020203" pitchFamily="34" charset="0"/>
              </a:rPr>
              <a:t>: Sony's Betamax was a closed-source, proprietary format introduced in the mid-1970s. It aimed to provide superior video quality and a robust recording system for consumers.</a:t>
            </a:r>
          </a:p>
          <a:p>
            <a:pPr algn="l"/>
            <a:r>
              <a:rPr lang="en-US" b="1" i="0" dirty="0">
                <a:solidFill>
                  <a:srgbClr val="242424"/>
                </a:solidFill>
                <a:effectLst/>
                <a:latin typeface="Segoe UI" panose="020B0502040204020203" pitchFamily="34" charset="0"/>
              </a:rPr>
              <a:t>Bad Outcome</a:t>
            </a:r>
            <a:r>
              <a:rPr lang="en-US" b="0" i="0" dirty="0">
                <a:solidFill>
                  <a:srgbClr val="242424"/>
                </a:solidFill>
                <a:effectLst/>
                <a:latin typeface="Segoe UI" panose="020B0502040204020203" pitchFamily="34" charset="0"/>
              </a:rPr>
              <a:t>: Despite its technical superiority, Betamax lost to the more open VHS format developed by JVC. VHS allowed other manufacturers to produce compatible devices, leading to wider adoption and lower prices. Consumers preferred the longer recording times and affordability of VHS, which ultimately dominated the market</a:t>
            </a:r>
          </a:p>
          <a:p>
            <a:endParaRPr lang="en-US" dirty="0">
              <a:effectLst/>
            </a:endParaRPr>
          </a:p>
          <a:p>
            <a:pPr algn="l"/>
            <a:r>
              <a:rPr lang="en-US" dirty="0"/>
              <a:t>.</a:t>
            </a:r>
            <a:r>
              <a:rPr lang="en-US" b="0" i="0" dirty="0">
                <a:solidFill>
                  <a:srgbClr val="242424"/>
                </a:solidFill>
                <a:effectLst/>
                <a:latin typeface="Segoe UI" panose="020B0502040204020203" pitchFamily="34" charset="0"/>
              </a:rPr>
              <a:t>This example illustrates how a closed-source approach, even with a technically superior product, can fail if it doesn't align with market demands and consumer preferences.</a:t>
            </a:r>
          </a:p>
        </p:txBody>
      </p:sp>
    </p:spTree>
    <p:extLst>
      <p:ext uri="{BB962C8B-B14F-4D97-AF65-F5344CB8AC3E}">
        <p14:creationId xmlns:p14="http://schemas.microsoft.com/office/powerpoint/2010/main" val="262816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5DC561E6-F1C4-AE4C-051B-7065CCBD0527}"/>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0A53E5B8-626E-6605-38C7-F91999DEC1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55FA4C90-8CD0-A731-B7FD-6C13080443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lvl="1" indent="-285750" rtl="0">
              <a:lnSpc>
                <a:spcPct val="116000"/>
              </a:lnSpc>
              <a:buFont typeface="+mj-lt"/>
              <a:buAutoNum type="alphaLcPeriod"/>
            </a:pPr>
            <a:r>
              <a:rPr lang="en-US" sz="1200" dirty="0">
                <a:effectLst/>
                <a:latin typeface="Aptos" panose="020B0004020202020204" pitchFamily="34" charset="0"/>
                <a:ea typeface="Times New Roman" panose="02020603050405020304" pitchFamily="18" charset="0"/>
                <a:cs typeface="Arial" panose="020B0604020202020204" pitchFamily="34" charset="0"/>
              </a:rPr>
              <a:t>Go's package management system, which relies on Git repository URLs, has both positive intentions and some unintended negative outcomes:</a:t>
            </a:r>
            <a:endParaRPr lang="en-IL" sz="1200" dirty="0">
              <a:effectLst/>
              <a:latin typeface="Aptos" panose="020B0004020202020204" pitchFamily="34" charset="0"/>
              <a:ea typeface="Times New Roman" panose="02020603050405020304" pitchFamily="18" charset="0"/>
              <a:cs typeface="Arial" panose="020B0604020202020204" pitchFamily="34" charset="0"/>
            </a:endParaRPr>
          </a:p>
          <a:p>
            <a:pPr marL="742950" lvl="1" indent="-285750">
              <a:lnSpc>
                <a:spcPct val="116000"/>
              </a:lnSpc>
              <a:buFont typeface="+mj-lt"/>
              <a:buAutoNum type="alphaLcPeriod"/>
            </a:pPr>
            <a:r>
              <a:rPr lang="en-US" sz="1200" dirty="0">
                <a:effectLst/>
                <a:latin typeface="Aptos" panose="020B0004020202020204" pitchFamily="34" charset="0"/>
                <a:ea typeface="Times New Roman" panose="02020603050405020304" pitchFamily="18" charset="0"/>
                <a:cs typeface="Arial" panose="020B0604020202020204" pitchFamily="34" charset="0"/>
              </a:rPr>
              <a:t>Good Intention:</a:t>
            </a:r>
            <a:endParaRPr lang="en-IL" sz="1200" dirty="0">
              <a:effectLst/>
              <a:latin typeface="Aptos" panose="020B0004020202020204" pitchFamily="34" charset="0"/>
              <a:ea typeface="Times New Roman" panose="02020603050405020304" pitchFamily="18" charset="0"/>
              <a:cs typeface="Arial" panose="020B0604020202020204" pitchFamily="34" charset="0"/>
            </a:endParaRPr>
          </a:p>
          <a:p>
            <a:pPr marL="1143000" lvl="2" indent="-228600">
              <a:lnSpc>
                <a:spcPct val="116000"/>
              </a:lnSpc>
              <a:buFont typeface="+mj-lt"/>
              <a:buAutoNum type="romanLcPeriod"/>
            </a:pPr>
            <a:r>
              <a:rPr lang="en-US" sz="1200" dirty="0">
                <a:effectLst/>
                <a:latin typeface="Aptos" panose="020B0004020202020204" pitchFamily="34" charset="0"/>
                <a:ea typeface="Times New Roman" panose="02020603050405020304" pitchFamily="18" charset="0"/>
                <a:cs typeface="Arial" panose="020B0604020202020204" pitchFamily="34" charset="0"/>
              </a:rPr>
              <a:t>Transparency and Collaboration: By using Git repositories, Go encourages the use of open-source libraries. This promotes transparency, collaboration, and community-driven development. Developers can easily inspect, contribute to, and benefit from a wide range of open-source projects.</a:t>
            </a:r>
            <a:endParaRPr lang="en-IL" sz="1200" dirty="0">
              <a:effectLst/>
              <a:latin typeface="Aptos" panose="020B0004020202020204" pitchFamily="34" charset="0"/>
              <a:ea typeface="Times New Roman" panose="02020603050405020304" pitchFamily="18" charset="0"/>
              <a:cs typeface="Arial" panose="020B0604020202020204" pitchFamily="34" charset="0"/>
            </a:endParaRPr>
          </a:p>
          <a:p>
            <a:pPr marL="742950" lvl="1" indent="-285750">
              <a:lnSpc>
                <a:spcPct val="116000"/>
              </a:lnSpc>
              <a:buFont typeface="+mj-lt"/>
              <a:buAutoNum type="alphaLcPeriod"/>
            </a:pPr>
            <a:r>
              <a:rPr lang="en-US" sz="1200" dirty="0">
                <a:effectLst/>
                <a:latin typeface="Aptos" panose="020B0004020202020204" pitchFamily="34" charset="0"/>
                <a:ea typeface="Times New Roman" panose="02020603050405020304" pitchFamily="18" charset="0"/>
                <a:cs typeface="Arial" panose="020B0604020202020204" pitchFamily="34" charset="0"/>
              </a:rPr>
              <a:t>Bad Outcome:</a:t>
            </a:r>
            <a:endParaRPr lang="en-IL" sz="1200" dirty="0">
              <a:effectLst/>
              <a:latin typeface="Aptos" panose="020B0004020202020204" pitchFamily="34" charset="0"/>
              <a:ea typeface="Times New Roman" panose="02020603050405020304" pitchFamily="18" charset="0"/>
              <a:cs typeface="Arial" panose="020B0604020202020204" pitchFamily="34" charset="0"/>
            </a:endParaRPr>
          </a:p>
          <a:p>
            <a:pPr marL="1143000" lvl="2" indent="-228600">
              <a:lnSpc>
                <a:spcPct val="116000"/>
              </a:lnSpc>
              <a:spcAft>
                <a:spcPts val="800"/>
              </a:spcAft>
              <a:buFont typeface="+mj-lt"/>
              <a:buAutoNum type="romanLcPeriod"/>
            </a:pPr>
            <a:r>
              <a:rPr lang="en-US" sz="1200" dirty="0">
                <a:effectLst/>
                <a:latin typeface="Aptos" panose="020B0004020202020204" pitchFamily="34" charset="0"/>
                <a:ea typeface="Times New Roman" panose="02020603050405020304" pitchFamily="18" charset="0"/>
                <a:cs typeface="Arial" panose="020B0604020202020204" pitchFamily="34" charset="0"/>
              </a:rPr>
              <a:t>Limited Access to Proprietary Code: This approach can be restrictive for organizations that rely on proprietary or closed-source libraries. It makes it challenging to manage and distribute private packages securely and efficiently. While there are workarounds, such as using private Git repositories or third-party package management solutions, these add complexity and can be less convenient than a built-in solution.</a:t>
            </a:r>
            <a:endParaRPr lang="en-IL" sz="1200" dirty="0">
              <a:effectLst/>
              <a:latin typeface="Aptos" panose="020B0004020202020204" pitchFamily="34" charset="0"/>
              <a:ea typeface="Times New Roman" panose="02020603050405020304" pitchFamily="18" charset="0"/>
              <a:cs typeface="Arial" panose="020B0604020202020204" pitchFamily="34" charset="0"/>
            </a:endParaRPr>
          </a:p>
          <a:p>
            <a:pPr marL="457200" lvl="1" indent="0">
              <a:lnSpc>
                <a:spcPct val="116000"/>
              </a:lnSpc>
              <a:spcAft>
                <a:spcPts val="800"/>
              </a:spcAft>
              <a:buFont typeface="+mj-lt"/>
              <a:buNone/>
            </a:pPr>
            <a:endParaRPr lang="en-IL" sz="1200" dirty="0">
              <a:solidFill>
                <a:srgbClr val="242424"/>
              </a:solidFill>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85619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AF92AAC-6250-3D5C-9592-C2F9D0906441}"/>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181639E2-453D-7879-2F98-C01DD4E7F7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579AC5AF-FB70-DB6F-EE50-FDF836714F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The ability to cross-compile in Go is a powerful feature, but it does come with some challenges:</a:t>
            </a:r>
          </a:p>
          <a:p>
            <a:pPr algn="l"/>
            <a:r>
              <a:rPr lang="en-US" b="1" i="0" dirty="0">
                <a:solidFill>
                  <a:srgbClr val="242424"/>
                </a:solidFill>
                <a:effectLst/>
                <a:latin typeface="Segoe UI" panose="020B0502040204020203" pitchFamily="34" charset="0"/>
              </a:rPr>
              <a:t>Good Intention</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Cross-Platform Development</a:t>
            </a:r>
            <a:r>
              <a:rPr lang="en-US" b="0" i="0" dirty="0">
                <a:solidFill>
                  <a:srgbClr val="242424"/>
                </a:solidFill>
                <a:effectLst/>
                <a:latin typeface="Segoe UI" panose="020B0502040204020203" pitchFamily="34" charset="0"/>
              </a:rPr>
              <a:t>: Go's cross-compilation capabilities allow developers to build binaries for multiple operating systems and architectures from a single development machine. This simplifies the development process and makes it easier to support a wide range of platforms</a:t>
            </a:r>
            <a:r>
              <a:rPr lang="en-US" b="0" i="0" u="none" strike="noStrike" dirty="0">
                <a:solidFill>
                  <a:srgbClr val="242424"/>
                </a:solidFill>
                <a:effectLst/>
                <a:latin typeface="var(--fontFamilyBase)"/>
              </a:rPr>
              <a:t>1</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1" i="0" dirty="0">
                <a:solidFill>
                  <a:srgbClr val="242424"/>
                </a:solidFill>
                <a:effectLst/>
                <a:latin typeface="Segoe UI" panose="020B0502040204020203" pitchFamily="34" charset="0"/>
              </a:rPr>
              <a:t>Bad Outcome</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Testing Limitations</a:t>
            </a:r>
            <a:r>
              <a:rPr lang="en-US" b="0" i="0" dirty="0">
                <a:solidFill>
                  <a:srgbClr val="242424"/>
                </a:solidFill>
                <a:effectLst/>
                <a:latin typeface="Segoe UI" panose="020B0502040204020203" pitchFamily="34" charset="0"/>
              </a:rPr>
              <a:t>: While cross-compiling is convenient, it doesn't address the need to run tests on the target architecture. This can lead to issues where code that compiles successfully might still fail at runtime due to architecture-specific bugs or differences in the environment. Without the ability to run tests on the target architecture, developers might miss critical issues until deployment</a:t>
            </a:r>
            <a:r>
              <a:rPr lang="en-US" b="0" i="0" u="none" strike="noStrike" dirty="0">
                <a:solidFill>
                  <a:srgbClr val="242424"/>
                </a:solidFill>
                <a:effectLst/>
                <a:latin typeface="var(--fontFamilyBase)"/>
              </a:rPr>
              <a:t>2</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Increased Complexity</a:t>
            </a:r>
            <a:r>
              <a:rPr lang="en-US" b="0" i="0" dirty="0">
                <a:solidFill>
                  <a:srgbClr val="242424"/>
                </a:solidFill>
                <a:effectLst/>
                <a:latin typeface="Segoe UI" panose="020B0502040204020203" pitchFamily="34" charset="0"/>
              </a:rPr>
              <a:t>: Ensuring that tests are run on the correct architecture often requires setting up additional infrastructure, such as emulators or physical devices for each target platform. This adds complexity and can slow down the development and testing process</a:t>
            </a:r>
            <a:r>
              <a:rPr lang="en-US" b="0" i="0" u="none" strike="noStrike" dirty="0">
                <a:solidFill>
                  <a:srgbClr val="242424"/>
                </a:solidFill>
                <a:effectLst/>
                <a:latin typeface="var(--fontFamilyBase)"/>
              </a:rPr>
              <a:t>2</a:t>
            </a:r>
            <a:endParaRPr lang="en-US" b="0" i="0" dirty="0">
              <a:solidFill>
                <a:srgbClr val="242424"/>
              </a:solidFill>
              <a:effectLst/>
              <a:latin typeface="Segoe UI" panose="020B0502040204020203" pitchFamily="34" charset="0"/>
            </a:endParaRPr>
          </a:p>
        </p:txBody>
      </p:sp>
    </p:spTree>
    <p:extLst>
      <p:ext uri="{BB962C8B-B14F-4D97-AF65-F5344CB8AC3E}">
        <p14:creationId xmlns:p14="http://schemas.microsoft.com/office/powerpoint/2010/main" val="305550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A510E45-5C15-6D8B-41B1-BD50374ED50E}"/>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AA5B6992-5803-38FC-485A-1C96CAAFC7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242A4A90-91C2-F73F-91CF-AD5E058F84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Good Intention: In 1935, cane toads were introduced to Australia to control the population of cane beetles, which were damaging sugar cane crops.</a:t>
            </a:r>
          </a:p>
          <a:p>
            <a:pPr algn="l"/>
            <a:endParaRPr lang="en-US" b="0" i="0" dirty="0">
              <a:solidFill>
                <a:srgbClr val="242424"/>
              </a:solidFill>
              <a:effectLst/>
              <a:latin typeface="Segoe UI" panose="020B0502040204020203" pitchFamily="34" charset="0"/>
            </a:endParaRPr>
          </a:p>
          <a:p>
            <a:pPr algn="l"/>
            <a:r>
              <a:rPr lang="en-US" b="0" i="0" dirty="0">
                <a:solidFill>
                  <a:srgbClr val="242424"/>
                </a:solidFill>
                <a:effectLst/>
                <a:latin typeface="Segoe UI" panose="020B0502040204020203" pitchFamily="34" charset="0"/>
              </a:rPr>
              <a:t>Bad Outcome: The cane toads failed to control the beetle population effectively. Instead, they became an invasive species themselves, spreading rapidly and causing significant ecological damage. Cane toads are toxic to many native predators, leading to declines in those species. Additionally, they have disrupted local ecosystems and caused problems for agriculture</a:t>
            </a:r>
          </a:p>
          <a:p>
            <a:pPr algn="l"/>
            <a:endParaRPr lang="en-US" b="0" i="0" dirty="0">
              <a:solidFill>
                <a:srgbClr val="242424"/>
              </a:solidFill>
              <a:effectLst/>
              <a:latin typeface="Segoe UI" panose="020B0502040204020203" pitchFamily="34" charset="0"/>
            </a:endParaRPr>
          </a:p>
          <a:p>
            <a:pPr algn="l"/>
            <a:r>
              <a:rPr lang="en-US" b="0" i="0" dirty="0">
                <a:solidFill>
                  <a:srgbClr val="242424"/>
                </a:solidFill>
                <a:effectLst/>
                <a:latin typeface="Segoe UI" panose="020B0502040204020203" pitchFamily="34" charset="0"/>
              </a:rPr>
              <a:t>https://</a:t>
            </a:r>
            <a:r>
              <a:rPr lang="en-US" b="0" i="0" dirty="0" err="1">
                <a:solidFill>
                  <a:srgbClr val="242424"/>
                </a:solidFill>
                <a:effectLst/>
                <a:latin typeface="Segoe UI" panose="020B0502040204020203" pitchFamily="34" charset="0"/>
              </a:rPr>
              <a:t>www.abc.net.au</a:t>
            </a:r>
            <a:r>
              <a:rPr lang="en-US" b="0" i="0" dirty="0">
                <a:solidFill>
                  <a:srgbClr val="242424"/>
                </a:solidFill>
                <a:effectLst/>
                <a:latin typeface="Segoe UI" panose="020B0502040204020203" pitchFamily="34" charset="0"/>
              </a:rPr>
              <a:t>/news/science/2023-04-19/</a:t>
            </a:r>
            <a:r>
              <a:rPr lang="en-US" b="0" i="0" dirty="0" err="1">
                <a:solidFill>
                  <a:srgbClr val="242424"/>
                </a:solidFill>
                <a:effectLst/>
                <a:latin typeface="Segoe UI" panose="020B0502040204020203" pitchFamily="34" charset="0"/>
              </a:rPr>
              <a:t>australia</a:t>
            </a:r>
            <a:r>
              <a:rPr lang="en-US" b="0" i="0" dirty="0">
                <a:solidFill>
                  <a:srgbClr val="242424"/>
                </a:solidFill>
                <a:effectLst/>
                <a:latin typeface="Segoe UI" panose="020B0502040204020203" pitchFamily="34" charset="0"/>
              </a:rPr>
              <a:t>-biological-control-success-environment-pests/102189712</a:t>
            </a:r>
          </a:p>
        </p:txBody>
      </p:sp>
    </p:spTree>
    <p:extLst>
      <p:ext uri="{BB962C8B-B14F-4D97-AF65-F5344CB8AC3E}">
        <p14:creationId xmlns:p14="http://schemas.microsoft.com/office/powerpoint/2010/main" val="4036659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EE0FA1C-8984-2134-5BFD-645667C6B7A1}"/>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490A2D25-31CD-6745-5B99-5114BC9501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BA58A8A8-0C44-8256-5581-DD64A0FBAD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GOMEMLIMIT, introduced in Go 1.19, is a feature designed to help manage memory usage more effectively by setting a limit on the amount of memory the Go runtime can use. While the intention behind GOMEMLIMIT is to prevent out-of-memory (OOM) errors and improve performance, it can lead to some unintended consequences:</a:t>
            </a:r>
          </a:p>
          <a:p>
            <a:pPr algn="l"/>
            <a:r>
              <a:rPr lang="en-US" b="1" i="0" dirty="0">
                <a:solidFill>
                  <a:srgbClr val="242424"/>
                </a:solidFill>
                <a:effectLst/>
                <a:latin typeface="Segoe UI" panose="020B0502040204020203" pitchFamily="34" charset="0"/>
              </a:rPr>
              <a:t>Good Intention</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Preventing OOM Errors</a:t>
            </a:r>
            <a:r>
              <a:rPr lang="en-US" b="0" i="0" dirty="0">
                <a:solidFill>
                  <a:srgbClr val="242424"/>
                </a:solidFill>
                <a:effectLst/>
                <a:latin typeface="Segoe UI" panose="020B0502040204020203" pitchFamily="34" charset="0"/>
              </a:rPr>
              <a:t>: GOMEMLIMIT aims to prevent applications from consuming excessive memory and crashing due to OOM errors. By setting a memory limit, developers can ensure that their applications remain within safe memory usage boundaries</a:t>
            </a:r>
            <a:r>
              <a:rPr lang="en-US" b="0" i="0" u="none" strike="noStrike" dirty="0">
                <a:solidFill>
                  <a:srgbClr val="242424"/>
                </a:solidFill>
                <a:effectLst/>
                <a:latin typeface="var(--fontFamilyBase)"/>
              </a:rPr>
              <a:t>1</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1" i="0" dirty="0">
                <a:solidFill>
                  <a:srgbClr val="242424"/>
                </a:solidFill>
                <a:effectLst/>
                <a:latin typeface="Segoe UI" panose="020B0502040204020203" pitchFamily="34" charset="0"/>
              </a:rPr>
              <a:t>Bad Outcome</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Performance Degradation</a:t>
            </a:r>
            <a:r>
              <a:rPr lang="en-US" b="0" i="0" dirty="0">
                <a:solidFill>
                  <a:srgbClr val="242424"/>
                </a:solidFill>
                <a:effectLst/>
                <a:latin typeface="Segoe UI" panose="020B0502040204020203" pitchFamily="34" charset="0"/>
              </a:rPr>
              <a:t>: If the memory limit is set too low, the garbage collector may run more frequently to stay within the limit, leading to increased CPU usage and performance degradation. This can result in slower application performance and higher latency</a:t>
            </a:r>
            <a:r>
              <a:rPr lang="en-US" b="0" i="0" u="none" strike="noStrike" dirty="0">
                <a:solidFill>
                  <a:srgbClr val="242424"/>
                </a:solidFill>
                <a:effectLst/>
                <a:latin typeface="var(--fontFamilyBase)"/>
              </a:rPr>
              <a:t>1</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Complex Configuration</a:t>
            </a:r>
            <a:r>
              <a:rPr lang="en-US" b="0" i="0" dirty="0">
                <a:solidFill>
                  <a:srgbClr val="242424"/>
                </a:solidFill>
                <a:effectLst/>
                <a:latin typeface="Segoe UI" panose="020B0502040204020203" pitchFamily="34" charset="0"/>
              </a:rPr>
              <a:t>: Managing GOMEMLIMIT effectively requires careful tuning and understanding of the application's memory usage patterns. Incorrect configuration can lead to suboptimal performance or unexpected behavior, adding complexity to the development and deployment process</a:t>
            </a:r>
            <a:r>
              <a:rPr lang="en-US" b="0" i="0" u="none" strike="noStrike" dirty="0">
                <a:solidFill>
                  <a:srgbClr val="242424"/>
                </a:solidFill>
                <a:effectLst/>
                <a:latin typeface="var(--fontFamilyBase)"/>
              </a:rPr>
              <a:t>2</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0" i="0" dirty="0">
                <a:solidFill>
                  <a:srgbClr val="242424"/>
                </a:solidFill>
                <a:effectLst/>
                <a:latin typeface="Segoe UI" panose="020B0502040204020203" pitchFamily="34" charset="0"/>
              </a:rPr>
              <a:t>This example illustrates how a well-intentioned feature designed to improve stability and performance can sometimes lead to challenges and unintended negative outcomes if not used correctly.</a:t>
            </a:r>
          </a:p>
        </p:txBody>
      </p:sp>
    </p:spTree>
    <p:extLst>
      <p:ext uri="{BB962C8B-B14F-4D97-AF65-F5344CB8AC3E}">
        <p14:creationId xmlns:p14="http://schemas.microsoft.com/office/powerpoint/2010/main" val="3366530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4D63D4C7-37DC-E785-D5D8-3903CE841151}"/>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23B736D9-57AB-E553-A020-5FB1C46DB4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CF500DF6-E510-E9F7-1F98-7824D90782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Go's type order and declaration syntax were designed with simplicity and readability in mind, but they can lead to some unintended consequences:</a:t>
            </a:r>
          </a:p>
          <a:p>
            <a:pPr algn="l"/>
            <a:r>
              <a:rPr lang="en-US" b="1" i="0" dirty="0">
                <a:solidFill>
                  <a:srgbClr val="242424"/>
                </a:solidFill>
                <a:effectLst/>
                <a:latin typeface="Segoe UI" panose="020B0502040204020203" pitchFamily="34" charset="0"/>
              </a:rPr>
              <a:t>Good Intention</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Simplicity and Readability</a:t>
            </a:r>
            <a:r>
              <a:rPr lang="en-US" b="0" i="0" dirty="0">
                <a:solidFill>
                  <a:srgbClr val="242424"/>
                </a:solidFill>
                <a:effectLst/>
                <a:latin typeface="Segoe UI" panose="020B0502040204020203" pitchFamily="34" charset="0"/>
              </a:rPr>
              <a:t>: Go's syntax for type declarations is designed to be straightforward and easy to read. For example, var x int declares a variable x of type int, which is more intuitive for many developers compared to the C-style int x. This approach aims to make the code more readable and maintainable</a:t>
            </a:r>
            <a:r>
              <a:rPr lang="en-US" b="0" i="0" u="none" strike="noStrike" dirty="0">
                <a:solidFill>
                  <a:srgbClr val="242424"/>
                </a:solidFill>
                <a:effectLst/>
                <a:latin typeface="var(--fontFamilyBase)"/>
              </a:rPr>
              <a:t>1</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1" i="0" dirty="0">
                <a:solidFill>
                  <a:srgbClr val="242424"/>
                </a:solidFill>
                <a:effectLst/>
                <a:latin typeface="Segoe UI" panose="020B0502040204020203" pitchFamily="34" charset="0"/>
              </a:rPr>
              <a:t>Bad Outcome</a:t>
            </a: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Confusion for Developers from Other Languages</a:t>
            </a:r>
            <a:r>
              <a:rPr lang="en-US" b="0" i="0" dirty="0">
                <a:solidFill>
                  <a:srgbClr val="242424"/>
                </a:solidFill>
                <a:effectLst/>
                <a:latin typeface="Segoe UI" panose="020B0502040204020203" pitchFamily="34" charset="0"/>
              </a:rPr>
              <a:t>: Developers coming from languages like C, C++, or Java might find Go's type declaration syntax confusing and counterintuitive. The reversal of the type and variable name order can lead to a steeper learning curve and initial frustration</a:t>
            </a:r>
            <a:r>
              <a:rPr lang="en-US" b="0" i="0" u="none" strike="noStrike" dirty="0">
                <a:solidFill>
                  <a:srgbClr val="242424"/>
                </a:solidFill>
                <a:effectLst/>
                <a:latin typeface="var(--fontFamilyBase)"/>
              </a:rPr>
              <a:t>1</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b="1" i="0" dirty="0">
                <a:solidFill>
                  <a:srgbClr val="242424"/>
                </a:solidFill>
                <a:effectLst/>
                <a:latin typeface="Segoe UI" panose="020B0502040204020203" pitchFamily="34" charset="0"/>
              </a:rPr>
              <a:t>Complex Type Declarations</a:t>
            </a:r>
            <a:r>
              <a:rPr lang="en-US" b="0" i="0" dirty="0">
                <a:solidFill>
                  <a:srgbClr val="242424"/>
                </a:solidFill>
                <a:effectLst/>
                <a:latin typeface="Segoe UI" panose="020B0502040204020203" pitchFamily="34" charset="0"/>
              </a:rPr>
              <a:t>: While simple type declarations are clear, more complex types, such as function types or nested types, can become harder to read and understand. For example, declaring a function type that takes and returns other functions can be less intuitive in Go's syntax</a:t>
            </a:r>
            <a:r>
              <a:rPr lang="en-US" b="0" i="0" u="none" strike="noStrike" dirty="0">
                <a:solidFill>
                  <a:srgbClr val="242424"/>
                </a:solidFill>
                <a:effectLst/>
                <a:latin typeface="var(--fontFamilyBase)"/>
              </a:rPr>
              <a:t>1</a:t>
            </a:r>
            <a:endParaRPr lang="en-US" b="0" i="0" dirty="0">
              <a:solidFill>
                <a:srgbClr val="242424"/>
              </a:solidFill>
              <a:effectLst/>
              <a:latin typeface="Segoe UI" panose="020B0502040204020203" pitchFamily="34" charset="0"/>
            </a:endParaRPr>
          </a:p>
          <a:p>
            <a:pPr algn="l">
              <a:spcBef>
                <a:spcPts val="750"/>
              </a:spcBef>
              <a:spcAft>
                <a:spcPts val="750"/>
              </a:spcAft>
              <a:buFont typeface="Arial" panose="020B0604020202020204" pitchFamily="34" charset="0"/>
              <a:buChar char="•"/>
            </a:pPr>
            <a:r>
              <a:rPr lang="en-US" b="0" i="0" dirty="0">
                <a:solidFill>
                  <a:srgbClr val="242424"/>
                </a:solidFill>
                <a:effectLst/>
                <a:latin typeface="Segoe UI" panose="020B0502040204020203" pitchFamily="34" charset="0"/>
              </a:rPr>
              <a:t>.</a:t>
            </a:r>
          </a:p>
          <a:p>
            <a:pPr algn="l"/>
            <a:r>
              <a:rPr lang="en-US" b="0" i="0" dirty="0">
                <a:solidFill>
                  <a:srgbClr val="242424"/>
                </a:solidFill>
                <a:effectLst/>
                <a:latin typeface="Segoe UI" panose="020B0502040204020203" pitchFamily="34" charset="0"/>
              </a:rPr>
              <a:t>This example highlights how a design choice aimed at improving simplicity and readability can sometimes lead to confusion and complexity, especially for developers transitioning from other languages.</a:t>
            </a:r>
          </a:p>
        </p:txBody>
      </p:sp>
    </p:spTree>
    <p:extLst>
      <p:ext uri="{BB962C8B-B14F-4D97-AF65-F5344CB8AC3E}">
        <p14:creationId xmlns:p14="http://schemas.microsoft.com/office/powerpoint/2010/main" val="3210739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1055173E-3B9C-9CE7-8F1D-9FE39AFC1EA0}"/>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8F47815D-06FC-C344-CE49-0869AA4E1E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ED8B23F3-7D70-2034-BC02-5F63BA7C69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242424"/>
                </a:solidFill>
                <a:effectLst/>
                <a:latin typeface="Segoe UI" panose="020B0502040204020203" pitchFamily="34" charset="0"/>
              </a:rPr>
              <a:t>We need to understand that when writing Go, we need to “rewire” our brain. Whatever you’re </a:t>
            </a:r>
            <a:r>
              <a:rPr lang="en-US" b="0" i="0" dirty="0" err="1">
                <a:solidFill>
                  <a:srgbClr val="242424"/>
                </a:solidFill>
                <a:effectLst/>
                <a:latin typeface="Segoe UI" panose="020B0502040204020203" pitchFamily="34" charset="0"/>
              </a:rPr>
              <a:t>gonna</a:t>
            </a:r>
            <a:r>
              <a:rPr lang="en-US" b="0" i="0" dirty="0">
                <a:solidFill>
                  <a:srgbClr val="242424"/>
                </a:solidFill>
                <a:effectLst/>
                <a:latin typeface="Segoe UI" panose="020B0502040204020203" pitchFamily="34" charset="0"/>
              </a:rPr>
              <a:t> do, you need a system, you’ll need to develop it. Either by understanding the necessity of a context switch</a:t>
            </a:r>
          </a:p>
        </p:txBody>
      </p:sp>
    </p:spTree>
    <p:extLst>
      <p:ext uri="{BB962C8B-B14F-4D97-AF65-F5344CB8AC3E}">
        <p14:creationId xmlns:p14="http://schemas.microsoft.com/office/powerpoint/2010/main" val="1568568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B5C5B20-8422-F822-E9DA-3D58B9420346}"/>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716D9CE4-D61D-99F0-4B34-DCC11F5CF5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850240C5-B656-D740-8D73-F8BE3A4F98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sz="5400" b="0" i="0" dirty="0">
                <a:solidFill>
                  <a:srgbClr val="242424"/>
                </a:solidFill>
                <a:effectLst/>
                <a:latin typeface="Segoe UI" panose="020B0502040204020203" pitchFamily="34" charset="0"/>
              </a:rPr>
              <a:t>The lack of default argument values in Go can be seen as a case of good intentions leading to some unintended negative outcomes:</a:t>
            </a:r>
          </a:p>
          <a:p>
            <a:pPr algn="l"/>
            <a:r>
              <a:rPr lang="en-US" sz="5400" b="1" i="0" dirty="0">
                <a:solidFill>
                  <a:srgbClr val="242424"/>
                </a:solidFill>
                <a:effectLst/>
                <a:latin typeface="Segoe UI" panose="020B0502040204020203" pitchFamily="34" charset="0"/>
              </a:rPr>
              <a:t>Good Intention</a:t>
            </a:r>
            <a:r>
              <a:rPr lang="en-US" sz="54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5400" b="1" i="0" dirty="0">
                <a:solidFill>
                  <a:srgbClr val="242424"/>
                </a:solidFill>
                <a:effectLst/>
                <a:latin typeface="Segoe UI" panose="020B0502040204020203" pitchFamily="34" charset="0"/>
              </a:rPr>
              <a:t>Simplicity and Clarity</a:t>
            </a:r>
            <a:r>
              <a:rPr lang="en-US" sz="5400" b="0" i="0" dirty="0">
                <a:solidFill>
                  <a:srgbClr val="242424"/>
                </a:solidFill>
                <a:effectLst/>
                <a:latin typeface="Segoe UI" panose="020B0502040204020203" pitchFamily="34" charset="0"/>
              </a:rPr>
              <a:t>: By not supporting default argument values, Go encourages explicitness in function calls. This design choice aims to make the code more readable and maintainable, as it avoids hidden behavior and ensures that all function arguments are clearly specified by the caller.</a:t>
            </a:r>
          </a:p>
          <a:p>
            <a:pPr algn="l"/>
            <a:r>
              <a:rPr lang="en-US" sz="5400" b="1" i="0" dirty="0">
                <a:solidFill>
                  <a:srgbClr val="242424"/>
                </a:solidFill>
                <a:effectLst/>
                <a:latin typeface="Segoe UI" panose="020B0502040204020203" pitchFamily="34" charset="0"/>
              </a:rPr>
              <a:t>Bad Outcome</a:t>
            </a:r>
            <a:r>
              <a:rPr lang="en-US" sz="54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5400" b="1" i="0" dirty="0">
                <a:solidFill>
                  <a:srgbClr val="242424"/>
                </a:solidFill>
                <a:effectLst/>
                <a:latin typeface="Segoe UI" panose="020B0502040204020203" pitchFamily="34" charset="0"/>
              </a:rPr>
              <a:t>Verbose Code</a:t>
            </a:r>
            <a:r>
              <a:rPr lang="en-US" sz="5400" b="0" i="0" dirty="0">
                <a:solidFill>
                  <a:srgbClr val="242424"/>
                </a:solidFill>
                <a:effectLst/>
                <a:latin typeface="Segoe UI" panose="020B0502040204020203" pitchFamily="34" charset="0"/>
              </a:rPr>
              <a:t>: Without default argument values, developers often need to write additional boilerplate code to handle optional parameters. This can lead to more verbose and less concise code, especially when dealing with functions that have many optional parameters.</a:t>
            </a:r>
          </a:p>
          <a:p>
            <a:pPr algn="l">
              <a:spcBef>
                <a:spcPts val="750"/>
              </a:spcBef>
              <a:spcAft>
                <a:spcPts val="750"/>
              </a:spcAft>
              <a:buFont typeface="Arial" panose="020B0604020202020204" pitchFamily="34" charset="0"/>
              <a:buChar char="•"/>
            </a:pPr>
            <a:r>
              <a:rPr lang="en-US" sz="5400" b="1" i="0" dirty="0">
                <a:solidFill>
                  <a:srgbClr val="242424"/>
                </a:solidFill>
                <a:effectLst/>
                <a:latin typeface="Segoe UI" panose="020B0502040204020203" pitchFamily="34" charset="0"/>
              </a:rPr>
              <a:t>Workarounds</a:t>
            </a:r>
            <a:r>
              <a:rPr lang="en-US" sz="5400" b="0" i="0" dirty="0">
                <a:solidFill>
                  <a:srgbClr val="242424"/>
                </a:solidFill>
                <a:effectLst/>
                <a:latin typeface="Segoe UI" panose="020B0502040204020203" pitchFamily="34" charset="0"/>
              </a:rPr>
              <a:t>: To simulate default argument values, developers might use workarounds such as variadic functions, struct parameters, or multiple function signatures. These approaches can add complexity and reduce the readability of the code.</a:t>
            </a:r>
          </a:p>
        </p:txBody>
      </p:sp>
    </p:spTree>
    <p:extLst>
      <p:ext uri="{BB962C8B-B14F-4D97-AF65-F5344CB8AC3E}">
        <p14:creationId xmlns:p14="http://schemas.microsoft.com/office/powerpoint/2010/main" val="3157089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945C12E-B0B0-9D00-5A72-5ABD504EC79A}"/>
            </a:ext>
          </a:extLst>
        </p:cNvPr>
        <p:cNvGrpSpPr/>
        <p:nvPr/>
      </p:nvGrpSpPr>
      <p:grpSpPr>
        <a:xfrm>
          <a:off x="0" y="0"/>
          <a:ext cx="0" cy="0"/>
          <a:chOff x="0" y="0"/>
          <a:chExt cx="0" cy="0"/>
        </a:xfrm>
      </p:grpSpPr>
      <p:sp>
        <p:nvSpPr>
          <p:cNvPr id="163" name="Google Shape;163;g1615fae7e9c_0_391:notes">
            <a:extLst>
              <a:ext uri="{FF2B5EF4-FFF2-40B4-BE49-F238E27FC236}">
                <a16:creationId xmlns:a16="http://schemas.microsoft.com/office/drawing/2014/main" id="{B6FF6650-13D5-D02E-5A63-B2B4BA3DD4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615fae7e9c_0_391:notes">
            <a:extLst>
              <a:ext uri="{FF2B5EF4-FFF2-40B4-BE49-F238E27FC236}">
                <a16:creationId xmlns:a16="http://schemas.microsoft.com/office/drawing/2014/main" id="{A4B0A5D4-6CF0-89BF-4BB1-19DE56C2A5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sz="5400" b="0" i="0" dirty="0">
                <a:solidFill>
                  <a:srgbClr val="242424"/>
                </a:solidFill>
                <a:effectLst/>
                <a:latin typeface="Segoe UI" panose="020B0502040204020203" pitchFamily="34" charset="0"/>
              </a:rPr>
              <a:t>The lack of default argument values in Go can be seen as a case of good intentions leading to some unintended negative outcomes:</a:t>
            </a:r>
          </a:p>
          <a:p>
            <a:pPr algn="l"/>
            <a:r>
              <a:rPr lang="en-US" sz="5400" b="1" i="0" dirty="0">
                <a:solidFill>
                  <a:srgbClr val="242424"/>
                </a:solidFill>
                <a:effectLst/>
                <a:latin typeface="Segoe UI" panose="020B0502040204020203" pitchFamily="34" charset="0"/>
              </a:rPr>
              <a:t>Good Intention</a:t>
            </a:r>
            <a:r>
              <a:rPr lang="en-US" sz="54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5400" b="1" i="0" dirty="0">
                <a:solidFill>
                  <a:srgbClr val="242424"/>
                </a:solidFill>
                <a:effectLst/>
                <a:latin typeface="Segoe UI" panose="020B0502040204020203" pitchFamily="34" charset="0"/>
              </a:rPr>
              <a:t>Simplicity and Clarity</a:t>
            </a:r>
            <a:r>
              <a:rPr lang="en-US" sz="5400" b="0" i="0" dirty="0">
                <a:solidFill>
                  <a:srgbClr val="242424"/>
                </a:solidFill>
                <a:effectLst/>
                <a:latin typeface="Segoe UI" panose="020B0502040204020203" pitchFamily="34" charset="0"/>
              </a:rPr>
              <a:t>: By not supporting default argument values, Go encourages explicitness in function calls. This design choice aims to make the code more readable and maintainable, as it avoids hidden behavior and ensures that all function arguments are clearly specified by the caller.</a:t>
            </a:r>
          </a:p>
          <a:p>
            <a:pPr algn="l"/>
            <a:r>
              <a:rPr lang="en-US" sz="5400" b="1" i="0" dirty="0">
                <a:solidFill>
                  <a:srgbClr val="242424"/>
                </a:solidFill>
                <a:effectLst/>
                <a:latin typeface="Segoe UI" panose="020B0502040204020203" pitchFamily="34" charset="0"/>
              </a:rPr>
              <a:t>Bad Outcome</a:t>
            </a:r>
            <a:r>
              <a:rPr lang="en-US" sz="5400" b="0" i="0" dirty="0">
                <a:solidFill>
                  <a:srgbClr val="242424"/>
                </a:solidFill>
                <a:effectLst/>
                <a:latin typeface="Segoe UI" panose="020B0502040204020203" pitchFamily="34" charset="0"/>
              </a:rPr>
              <a:t>:</a:t>
            </a:r>
          </a:p>
          <a:p>
            <a:pPr algn="l">
              <a:spcBef>
                <a:spcPts val="750"/>
              </a:spcBef>
              <a:spcAft>
                <a:spcPts val="750"/>
              </a:spcAft>
              <a:buFont typeface="Arial" panose="020B0604020202020204" pitchFamily="34" charset="0"/>
              <a:buChar char="•"/>
            </a:pPr>
            <a:r>
              <a:rPr lang="en-US" sz="5400" b="1" i="0" dirty="0">
                <a:solidFill>
                  <a:srgbClr val="242424"/>
                </a:solidFill>
                <a:effectLst/>
                <a:latin typeface="Segoe UI" panose="020B0502040204020203" pitchFamily="34" charset="0"/>
              </a:rPr>
              <a:t>Verbose Code</a:t>
            </a:r>
            <a:r>
              <a:rPr lang="en-US" sz="5400" b="0" i="0" dirty="0">
                <a:solidFill>
                  <a:srgbClr val="242424"/>
                </a:solidFill>
                <a:effectLst/>
                <a:latin typeface="Segoe UI" panose="020B0502040204020203" pitchFamily="34" charset="0"/>
              </a:rPr>
              <a:t>: Without default argument values, developers often need to write additional boilerplate code to handle optional parameters. This can lead to more verbose and less concise code, especially when dealing with functions that have many optional parameters.</a:t>
            </a:r>
          </a:p>
          <a:p>
            <a:pPr algn="l">
              <a:spcBef>
                <a:spcPts val="750"/>
              </a:spcBef>
              <a:spcAft>
                <a:spcPts val="750"/>
              </a:spcAft>
              <a:buFont typeface="Arial" panose="020B0604020202020204" pitchFamily="34" charset="0"/>
              <a:buChar char="•"/>
            </a:pPr>
            <a:r>
              <a:rPr lang="en-US" sz="5400" b="1" i="0" dirty="0">
                <a:solidFill>
                  <a:srgbClr val="242424"/>
                </a:solidFill>
                <a:effectLst/>
                <a:latin typeface="Segoe UI" panose="020B0502040204020203" pitchFamily="34" charset="0"/>
              </a:rPr>
              <a:t>Workarounds</a:t>
            </a:r>
            <a:r>
              <a:rPr lang="en-US" sz="5400" b="0" i="0" dirty="0">
                <a:solidFill>
                  <a:srgbClr val="242424"/>
                </a:solidFill>
                <a:effectLst/>
                <a:latin typeface="Segoe UI" panose="020B0502040204020203" pitchFamily="34" charset="0"/>
              </a:rPr>
              <a:t>: To simulate default argument values, developers might use workarounds such as variadic functions, struct parameters, or multiple function signatures. These approaches can add complexity and reduce the readability of the code.</a:t>
            </a:r>
          </a:p>
        </p:txBody>
      </p:sp>
    </p:spTree>
    <p:extLst>
      <p:ext uri="{BB962C8B-B14F-4D97-AF65-F5344CB8AC3E}">
        <p14:creationId xmlns:p14="http://schemas.microsoft.com/office/powerpoint/2010/main" val="561875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It doesn’t always matter what you planned to enforce, nature will find its way. Whether by developers implementing their own exceptions or whether by abusing or misusing Go routines. Be aware that anything can go side ways.</a:t>
            </a:r>
          </a:p>
        </p:txBody>
      </p:sp>
      <p:sp>
        <p:nvSpPr>
          <p:cNvPr id="4" name="Slide Number Placeholder 3"/>
          <p:cNvSpPr>
            <a:spLocks noGrp="1"/>
          </p:cNvSpPr>
          <p:nvPr>
            <p:ph type="sldNum" sz="quarter" idx="5"/>
          </p:nvPr>
        </p:nvSpPr>
        <p:spPr/>
        <p:txBody>
          <a:bodyPr/>
          <a:lstStyle/>
          <a:p>
            <a:fld id="{E599A960-DA56-5541-9DBD-B49AD79C0B5E}" type="slidenum">
              <a:rPr lang="en-US" smtClean="0"/>
              <a:pPr/>
              <a:t>23</a:t>
            </a:fld>
            <a:endParaRPr lang="en-US"/>
          </a:p>
        </p:txBody>
      </p:sp>
    </p:spTree>
    <p:extLst>
      <p:ext uri="{BB962C8B-B14F-4D97-AF65-F5344CB8AC3E}">
        <p14:creationId xmlns:p14="http://schemas.microsoft.com/office/powerpoint/2010/main" val="3696698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2DA76-4115-58CD-2B64-DA950F584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3FCB7-2ED2-D135-4805-C249C5E9C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96D8F1-701D-43C1-802A-1351C1B580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AF943B-6A69-42FD-AC8D-C60540A53AA5}"/>
              </a:ext>
            </a:extLst>
          </p:cNvPr>
          <p:cNvSpPr>
            <a:spLocks noGrp="1"/>
          </p:cNvSpPr>
          <p:nvPr>
            <p:ph type="sldNum" sz="quarter" idx="5"/>
          </p:nvPr>
        </p:nvSpPr>
        <p:spPr/>
        <p:txBody>
          <a:bodyPr/>
          <a:lstStyle/>
          <a:p>
            <a:fld id="{E599A960-DA56-5541-9DBD-B49AD79C0B5E}" type="slidenum">
              <a:rPr lang="en-US" smtClean="0"/>
              <a:pPr/>
              <a:t>24</a:t>
            </a:fld>
            <a:endParaRPr lang="en-US"/>
          </a:p>
        </p:txBody>
      </p:sp>
    </p:spTree>
    <p:extLst>
      <p:ext uri="{BB962C8B-B14F-4D97-AF65-F5344CB8AC3E}">
        <p14:creationId xmlns:p14="http://schemas.microsoft.com/office/powerpoint/2010/main" val="29320724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23.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1.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descr="A picture containing fish&#10;&#10;Description automatically generated">
            <a:extLst>
              <a:ext uri="{FF2B5EF4-FFF2-40B4-BE49-F238E27FC236}">
                <a16:creationId xmlns:a16="http://schemas.microsoft.com/office/drawing/2014/main" id="{DFA14054-1FFE-C980-BD15-B3129CAC9AF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2000" cy="6850386"/>
          </a:xfrm>
          <a:prstGeom prst="rect">
            <a:avLst/>
          </a:prstGeom>
        </p:spPr>
      </p:pic>
      <p:pic>
        <p:nvPicPr>
          <p:cNvPr id="6" name="Graphic 5">
            <a:extLst>
              <a:ext uri="{FF2B5EF4-FFF2-40B4-BE49-F238E27FC236}">
                <a16:creationId xmlns:a16="http://schemas.microsoft.com/office/drawing/2014/main" id="{DCCED6E7-AECB-A1B7-029F-E3389363E7A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21640" y="373942"/>
            <a:ext cx="2268000" cy="396000"/>
          </a:xfrm>
          <a:prstGeom prst="rect">
            <a:avLst/>
          </a:prstGeom>
        </p:spPr>
      </p:pic>
      <p:sp>
        <p:nvSpPr>
          <p:cNvPr id="2" name="Title 1">
            <a:extLst>
              <a:ext uri="{FF2B5EF4-FFF2-40B4-BE49-F238E27FC236}">
                <a16:creationId xmlns:a16="http://schemas.microsoft.com/office/drawing/2014/main" id="{896CB1B4-3C0C-3E4E-94F1-AC47228A691F}"/>
              </a:ext>
            </a:extLst>
          </p:cNvPr>
          <p:cNvSpPr>
            <a:spLocks noGrp="1"/>
          </p:cNvSpPr>
          <p:nvPr>
            <p:ph type="ctrTitle" hasCustomPrompt="1"/>
          </p:nvPr>
        </p:nvSpPr>
        <p:spPr>
          <a:xfrm>
            <a:off x="438520" y="2703532"/>
            <a:ext cx="10406958" cy="923330"/>
          </a:xfrm>
        </p:spPr>
        <p:txBody>
          <a:bodyPr wrap="square" tIns="0" bIns="0" anchor="b">
            <a:spAutoFit/>
          </a:bodyPr>
          <a:lstStyle>
            <a:lvl1pPr marL="0" marR="0" indent="0" algn="l" defTabSz="914400" rtl="0" eaLnBrk="1" fontAlgn="auto" latinLnBrk="0" hangingPunct="1">
              <a:lnSpc>
                <a:spcPct val="100000"/>
              </a:lnSpc>
              <a:spcBef>
                <a:spcPct val="0"/>
              </a:spcBef>
              <a:spcAft>
                <a:spcPts val="0"/>
              </a:spcAft>
              <a:buClrTx/>
              <a:buSzTx/>
              <a:buFontTx/>
              <a:buNone/>
              <a:tabLst/>
              <a:defRPr sz="6000">
                <a:solidFill>
                  <a:schemeClr val="bg1"/>
                </a:solidFill>
              </a:defRPr>
            </a:lvl1pPr>
          </a:lstStyle>
          <a:p>
            <a:r>
              <a:rPr lang="en-US"/>
              <a:t>Presentation title</a:t>
            </a:r>
          </a:p>
        </p:txBody>
      </p:sp>
      <p:sp>
        <p:nvSpPr>
          <p:cNvPr id="4" name="Date Placeholder 3">
            <a:extLst>
              <a:ext uri="{FF2B5EF4-FFF2-40B4-BE49-F238E27FC236}">
                <a16:creationId xmlns:a16="http://schemas.microsoft.com/office/drawing/2014/main" id="{615BFF97-F472-4E44-AA8E-88A749291CDF}"/>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17" name="Subtitle 2">
            <a:extLst>
              <a:ext uri="{FF2B5EF4-FFF2-40B4-BE49-F238E27FC236}">
                <a16:creationId xmlns:a16="http://schemas.microsoft.com/office/drawing/2014/main" id="{9830F320-FB25-5A0B-A514-6AF718D41D28}"/>
              </a:ext>
            </a:extLst>
          </p:cNvPr>
          <p:cNvSpPr>
            <a:spLocks noGrp="1"/>
          </p:cNvSpPr>
          <p:nvPr>
            <p:ph type="subTitle" idx="1" hasCustomPrompt="1"/>
          </p:nvPr>
        </p:nvSpPr>
        <p:spPr>
          <a:xfrm>
            <a:off x="438520" y="3815553"/>
            <a:ext cx="6616793" cy="566928"/>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wrap="square" tIns="180000">
            <a:spAutoFit/>
          </a:bodyPr>
          <a:lstStyle>
            <a:lvl1pPr marL="0" indent="0" algn="l">
              <a:spcBef>
                <a:spcPts val="0"/>
              </a:spcBef>
              <a:buNone/>
              <a:defRPr sz="2400" b="0" i="0">
                <a:solidFill>
                  <a:schemeClr val="bg1"/>
                </a:solidFill>
                <a:latin typeface="Bernina Sans Offc"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atin typeface="+mn-lt"/>
              </a:rPr>
              <a:t>Lorem ipsum dolor sit </a:t>
            </a:r>
            <a:r>
              <a:rPr lang="en-US" err="1">
                <a:latin typeface="+mn-lt"/>
              </a:rPr>
              <a:t>amet</a:t>
            </a:r>
            <a:endParaRPr lang="en-US"/>
          </a:p>
        </p:txBody>
      </p:sp>
    </p:spTree>
    <p:extLst>
      <p:ext uri="{BB962C8B-B14F-4D97-AF65-F5344CB8AC3E}">
        <p14:creationId xmlns:p14="http://schemas.microsoft.com/office/powerpoint/2010/main" val="4021633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1 presenter">
    <p:spTree>
      <p:nvGrpSpPr>
        <p:cNvPr id="1" name=""/>
        <p:cNvGrpSpPr/>
        <p:nvPr/>
      </p:nvGrpSpPr>
      <p:grpSpPr>
        <a:xfrm>
          <a:off x="0" y="0"/>
          <a:ext cx="0" cy="0"/>
          <a:chOff x="0" y="0"/>
          <a:chExt cx="0" cy="0"/>
        </a:xfrm>
      </p:grpSpPr>
      <p:pic>
        <p:nvPicPr>
          <p:cNvPr id="8" name="Picture 7" descr="A picture containing fish&#10;&#10;Description automatically generated">
            <a:extLst>
              <a:ext uri="{FF2B5EF4-FFF2-40B4-BE49-F238E27FC236}">
                <a16:creationId xmlns:a16="http://schemas.microsoft.com/office/drawing/2014/main" id="{EDDBF19D-3B7F-B245-9C7A-EB51B8498F9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2000" cy="6850386"/>
          </a:xfrm>
          <a:prstGeom prst="rect">
            <a:avLst/>
          </a:prstGeom>
        </p:spPr>
      </p:pic>
      <p:sp>
        <p:nvSpPr>
          <p:cNvPr id="10" name="Rounded Rectangle 9">
            <a:extLst>
              <a:ext uri="{FF2B5EF4-FFF2-40B4-BE49-F238E27FC236}">
                <a16:creationId xmlns:a16="http://schemas.microsoft.com/office/drawing/2014/main" id="{2DF52411-3A7F-2D9B-A02B-4BCABFABA45E}"/>
              </a:ext>
            </a:extLst>
          </p:cNvPr>
          <p:cNvSpPr/>
          <p:nvPr userDrawn="1"/>
        </p:nvSpPr>
        <p:spPr>
          <a:xfrm>
            <a:off x="7577161" y="2995581"/>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11" name="Title 1">
            <a:extLst>
              <a:ext uri="{FF2B5EF4-FFF2-40B4-BE49-F238E27FC236}">
                <a16:creationId xmlns:a16="http://schemas.microsoft.com/office/drawing/2014/main" id="{D682DB20-1962-F044-44D7-8541B55BB426}"/>
              </a:ext>
            </a:extLst>
          </p:cNvPr>
          <p:cNvSpPr>
            <a:spLocks noGrp="1"/>
          </p:cNvSpPr>
          <p:nvPr>
            <p:ph type="ctrTitle" hasCustomPrompt="1"/>
          </p:nvPr>
        </p:nvSpPr>
        <p:spPr>
          <a:xfrm>
            <a:off x="438520" y="2888198"/>
            <a:ext cx="6616793" cy="738664"/>
          </a:xfrm>
        </p:spPr>
        <p:txBody>
          <a:bodyPr tIns="0" bIns="0" anchor="b">
            <a:spAutoFit/>
          </a:bodyPr>
          <a:lstStyle>
            <a:lvl1pPr marL="0" marR="0" indent="0" algn="l" defTabSz="914400" rtl="0" eaLnBrk="1" fontAlgn="auto" latinLnBrk="0" hangingPunct="1">
              <a:lnSpc>
                <a:spcPct val="100000"/>
              </a:lnSpc>
              <a:spcBef>
                <a:spcPct val="0"/>
              </a:spcBef>
              <a:spcAft>
                <a:spcPts val="0"/>
              </a:spcAft>
              <a:buClrTx/>
              <a:buSzTx/>
              <a:buFontTx/>
              <a:buNone/>
              <a:tabLst/>
              <a:defRPr sz="4800">
                <a:solidFill>
                  <a:schemeClr val="bg1"/>
                </a:solidFill>
              </a:defRPr>
            </a:lvl1pPr>
          </a:lstStyle>
          <a:p>
            <a:r>
              <a:rPr lang="en-US"/>
              <a:t>Presentation title</a:t>
            </a:r>
          </a:p>
        </p:txBody>
      </p:sp>
      <p:sp>
        <p:nvSpPr>
          <p:cNvPr id="16" name="Date Placeholder 3">
            <a:extLst>
              <a:ext uri="{FF2B5EF4-FFF2-40B4-BE49-F238E27FC236}">
                <a16:creationId xmlns:a16="http://schemas.microsoft.com/office/drawing/2014/main" id="{3CF3DD0C-535E-6BC0-F190-A0FBED8F4896}"/>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18" name="Picture Placeholder 15">
            <a:extLst>
              <a:ext uri="{FF2B5EF4-FFF2-40B4-BE49-F238E27FC236}">
                <a16:creationId xmlns:a16="http://schemas.microsoft.com/office/drawing/2014/main" id="{7A8388AB-B269-0DC6-427C-B30FDC830FAC}"/>
              </a:ext>
            </a:extLst>
          </p:cNvPr>
          <p:cNvSpPr>
            <a:spLocks noGrp="1"/>
          </p:cNvSpPr>
          <p:nvPr>
            <p:ph type="pic" sz="quarter" idx="12" hasCustomPrompt="1"/>
          </p:nvPr>
        </p:nvSpPr>
        <p:spPr>
          <a:xfrm>
            <a:off x="7498225" y="2916647"/>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20" name="Subtitle 2">
            <a:extLst>
              <a:ext uri="{FF2B5EF4-FFF2-40B4-BE49-F238E27FC236}">
                <a16:creationId xmlns:a16="http://schemas.microsoft.com/office/drawing/2014/main" id="{FC5B9020-6E03-334C-986D-E05A86DBB8DE}"/>
              </a:ext>
            </a:extLst>
          </p:cNvPr>
          <p:cNvSpPr>
            <a:spLocks noGrp="1"/>
          </p:cNvSpPr>
          <p:nvPr>
            <p:ph type="subTitle" idx="1" hasCustomPrompt="1"/>
          </p:nvPr>
        </p:nvSpPr>
        <p:spPr>
          <a:xfrm>
            <a:off x="438520" y="3815553"/>
            <a:ext cx="6616793" cy="566928"/>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tIns="180000">
            <a:spAutoFit/>
          </a:bodyPr>
          <a:lstStyle>
            <a:lvl1pPr marL="0" indent="0" algn="l">
              <a:spcBef>
                <a:spcPts val="0"/>
              </a:spcBef>
              <a:buNone/>
              <a:defRPr sz="2400" b="0" i="0">
                <a:solidFill>
                  <a:schemeClr val="bg1"/>
                </a:solidFill>
                <a:latin typeface="Bernina Sans Offc"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atin typeface="+mn-lt"/>
              </a:rPr>
              <a:t>Lorem ipsum dolor sit </a:t>
            </a:r>
            <a:r>
              <a:rPr lang="en-US" err="1">
                <a:latin typeface="+mn-lt"/>
              </a:rPr>
              <a:t>amet</a:t>
            </a:r>
            <a:endParaRPr lang="en-US"/>
          </a:p>
        </p:txBody>
      </p:sp>
      <p:pic>
        <p:nvPicPr>
          <p:cNvPr id="23" name="Graphic 22">
            <a:extLst>
              <a:ext uri="{FF2B5EF4-FFF2-40B4-BE49-F238E27FC236}">
                <a16:creationId xmlns:a16="http://schemas.microsoft.com/office/drawing/2014/main" id="{07235913-9932-8CEC-868A-5DB01F04703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21640" y="373942"/>
            <a:ext cx="2268000" cy="396000"/>
          </a:xfrm>
          <a:prstGeom prst="rect">
            <a:avLst/>
          </a:prstGeom>
        </p:spPr>
      </p:pic>
      <p:sp>
        <p:nvSpPr>
          <p:cNvPr id="24" name="Text Placeholder 20">
            <a:extLst>
              <a:ext uri="{FF2B5EF4-FFF2-40B4-BE49-F238E27FC236}">
                <a16:creationId xmlns:a16="http://schemas.microsoft.com/office/drawing/2014/main" id="{B54BD677-5CE9-358D-4A7B-3BDEE786FE73}"/>
              </a:ext>
            </a:extLst>
          </p:cNvPr>
          <p:cNvSpPr>
            <a:spLocks noGrp="1"/>
          </p:cNvSpPr>
          <p:nvPr>
            <p:ph type="body" sz="quarter" idx="13" hasCustomPrompt="1"/>
          </p:nvPr>
        </p:nvSpPr>
        <p:spPr>
          <a:xfrm>
            <a:off x="9047003" y="3395964"/>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25" name="Text Placeholder 20">
            <a:extLst>
              <a:ext uri="{FF2B5EF4-FFF2-40B4-BE49-F238E27FC236}">
                <a16:creationId xmlns:a16="http://schemas.microsoft.com/office/drawing/2014/main" id="{3E7D75D4-43E7-270D-D565-069EBE2E23D2}"/>
              </a:ext>
            </a:extLst>
          </p:cNvPr>
          <p:cNvSpPr>
            <a:spLocks noGrp="1"/>
          </p:cNvSpPr>
          <p:nvPr>
            <p:ph type="body" sz="quarter" idx="14" hasCustomPrompt="1"/>
          </p:nvPr>
        </p:nvSpPr>
        <p:spPr>
          <a:xfrm>
            <a:off x="9047003" y="3692442"/>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26" name="TextBox 25">
            <a:extLst>
              <a:ext uri="{FF2B5EF4-FFF2-40B4-BE49-F238E27FC236}">
                <a16:creationId xmlns:a16="http://schemas.microsoft.com/office/drawing/2014/main" id="{07B65D86-FF3A-49A1-F37B-59644F4F0855}"/>
              </a:ext>
            </a:extLst>
          </p:cNvPr>
          <p:cNvSpPr txBox="1">
            <a:spLocks/>
          </p:cNvSpPr>
          <p:nvPr userDrawn="1"/>
        </p:nvSpPr>
        <p:spPr>
          <a:xfrm>
            <a:off x="9047559" y="3092959"/>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Tree>
    <p:extLst>
      <p:ext uri="{BB962C8B-B14F-4D97-AF65-F5344CB8AC3E}">
        <p14:creationId xmlns:p14="http://schemas.microsoft.com/office/powerpoint/2010/main" val="822631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2 presenters">
    <p:spTree>
      <p:nvGrpSpPr>
        <p:cNvPr id="1" name=""/>
        <p:cNvGrpSpPr/>
        <p:nvPr/>
      </p:nvGrpSpPr>
      <p:grpSpPr>
        <a:xfrm>
          <a:off x="0" y="0"/>
          <a:ext cx="0" cy="0"/>
          <a:chOff x="0" y="0"/>
          <a:chExt cx="0" cy="0"/>
        </a:xfrm>
      </p:grpSpPr>
      <p:pic>
        <p:nvPicPr>
          <p:cNvPr id="12" name="Picture 11" descr="A picture containing fish&#10;&#10;Description automatically generated">
            <a:extLst>
              <a:ext uri="{FF2B5EF4-FFF2-40B4-BE49-F238E27FC236}">
                <a16:creationId xmlns:a16="http://schemas.microsoft.com/office/drawing/2014/main" id="{A65EB9F5-972E-375B-30FD-BBAF7F4B89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2000" cy="6850386"/>
          </a:xfrm>
          <a:prstGeom prst="rect">
            <a:avLst/>
          </a:prstGeom>
        </p:spPr>
      </p:pic>
      <p:sp>
        <p:nvSpPr>
          <p:cNvPr id="14" name="Rounded Rectangle 13">
            <a:extLst>
              <a:ext uri="{FF2B5EF4-FFF2-40B4-BE49-F238E27FC236}">
                <a16:creationId xmlns:a16="http://schemas.microsoft.com/office/drawing/2014/main" id="{22B327F0-D028-FD31-50E5-2E6699770D57}"/>
              </a:ext>
            </a:extLst>
          </p:cNvPr>
          <p:cNvSpPr/>
          <p:nvPr userDrawn="1"/>
        </p:nvSpPr>
        <p:spPr>
          <a:xfrm>
            <a:off x="7577161" y="2173392"/>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18" name="Title 1">
            <a:extLst>
              <a:ext uri="{FF2B5EF4-FFF2-40B4-BE49-F238E27FC236}">
                <a16:creationId xmlns:a16="http://schemas.microsoft.com/office/drawing/2014/main" id="{A9E0BBB9-8B5F-C8AF-AABC-A8FC3CB67A8F}"/>
              </a:ext>
            </a:extLst>
          </p:cNvPr>
          <p:cNvSpPr>
            <a:spLocks noGrp="1"/>
          </p:cNvSpPr>
          <p:nvPr>
            <p:ph type="ctrTitle" hasCustomPrompt="1"/>
          </p:nvPr>
        </p:nvSpPr>
        <p:spPr>
          <a:xfrm>
            <a:off x="438520" y="2888198"/>
            <a:ext cx="6616793" cy="738664"/>
          </a:xfrm>
        </p:spPr>
        <p:txBody>
          <a:bodyPr tIns="0" bIns="0" anchor="b">
            <a:spAutoFit/>
          </a:bodyPr>
          <a:lstStyle>
            <a:lvl1pPr marL="0" marR="0" indent="0" algn="l" defTabSz="914400" rtl="0" eaLnBrk="1" fontAlgn="auto" latinLnBrk="0" hangingPunct="1">
              <a:lnSpc>
                <a:spcPct val="100000"/>
              </a:lnSpc>
              <a:spcBef>
                <a:spcPct val="0"/>
              </a:spcBef>
              <a:spcAft>
                <a:spcPts val="0"/>
              </a:spcAft>
              <a:buClrTx/>
              <a:buSzTx/>
              <a:buFontTx/>
              <a:buNone/>
              <a:tabLst/>
              <a:defRPr sz="4800">
                <a:solidFill>
                  <a:schemeClr val="bg1"/>
                </a:solidFill>
              </a:defRPr>
            </a:lvl1pPr>
          </a:lstStyle>
          <a:p>
            <a:r>
              <a:rPr lang="en-US"/>
              <a:t>Presentation title</a:t>
            </a:r>
          </a:p>
        </p:txBody>
      </p:sp>
      <p:sp>
        <p:nvSpPr>
          <p:cNvPr id="24" name="Date Placeholder 3">
            <a:extLst>
              <a:ext uri="{FF2B5EF4-FFF2-40B4-BE49-F238E27FC236}">
                <a16:creationId xmlns:a16="http://schemas.microsoft.com/office/drawing/2014/main" id="{2177B7DE-DCDA-0938-0E00-9037918A443E}"/>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5" name="Picture Placeholder 15">
            <a:extLst>
              <a:ext uri="{FF2B5EF4-FFF2-40B4-BE49-F238E27FC236}">
                <a16:creationId xmlns:a16="http://schemas.microsoft.com/office/drawing/2014/main" id="{FE49A9E1-5327-C07F-6784-06F711111DE4}"/>
              </a:ext>
            </a:extLst>
          </p:cNvPr>
          <p:cNvSpPr>
            <a:spLocks noGrp="1"/>
          </p:cNvSpPr>
          <p:nvPr>
            <p:ph type="pic" sz="quarter" idx="12" hasCustomPrompt="1"/>
          </p:nvPr>
        </p:nvSpPr>
        <p:spPr>
          <a:xfrm>
            <a:off x="7498225" y="2094458"/>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26" name="Subtitle 2">
            <a:extLst>
              <a:ext uri="{FF2B5EF4-FFF2-40B4-BE49-F238E27FC236}">
                <a16:creationId xmlns:a16="http://schemas.microsoft.com/office/drawing/2014/main" id="{B9FD9982-A8FD-E7E3-47A9-0473DB9EF918}"/>
              </a:ext>
            </a:extLst>
          </p:cNvPr>
          <p:cNvSpPr>
            <a:spLocks noGrp="1"/>
          </p:cNvSpPr>
          <p:nvPr>
            <p:ph type="subTitle" idx="1" hasCustomPrompt="1"/>
          </p:nvPr>
        </p:nvSpPr>
        <p:spPr>
          <a:xfrm>
            <a:off x="438520" y="3815553"/>
            <a:ext cx="6616793" cy="566928"/>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tIns="180000">
            <a:spAutoFit/>
          </a:bodyPr>
          <a:lstStyle>
            <a:lvl1pPr marL="0" indent="0" algn="l">
              <a:spcBef>
                <a:spcPts val="0"/>
              </a:spcBef>
              <a:buNone/>
              <a:defRPr sz="2400" b="0" i="0">
                <a:solidFill>
                  <a:schemeClr val="bg1"/>
                </a:solidFill>
                <a:latin typeface="Bernina Sans Offc"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atin typeface="+mn-lt"/>
              </a:rPr>
              <a:t>Lorem ipsum dolor sit </a:t>
            </a:r>
            <a:r>
              <a:rPr lang="en-US" err="1">
                <a:latin typeface="+mn-lt"/>
              </a:rPr>
              <a:t>amet</a:t>
            </a:r>
            <a:endParaRPr lang="en-US"/>
          </a:p>
        </p:txBody>
      </p:sp>
      <p:pic>
        <p:nvPicPr>
          <p:cNvPr id="27" name="Graphic 26">
            <a:extLst>
              <a:ext uri="{FF2B5EF4-FFF2-40B4-BE49-F238E27FC236}">
                <a16:creationId xmlns:a16="http://schemas.microsoft.com/office/drawing/2014/main" id="{F3399E92-DBD7-5E15-0C5A-D438A64DB6E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21640" y="373942"/>
            <a:ext cx="2268000" cy="396000"/>
          </a:xfrm>
          <a:prstGeom prst="rect">
            <a:avLst/>
          </a:prstGeom>
        </p:spPr>
      </p:pic>
      <p:sp>
        <p:nvSpPr>
          <p:cNvPr id="28" name="Text Placeholder 20">
            <a:extLst>
              <a:ext uri="{FF2B5EF4-FFF2-40B4-BE49-F238E27FC236}">
                <a16:creationId xmlns:a16="http://schemas.microsoft.com/office/drawing/2014/main" id="{01B4983A-2C8A-D1CC-A5E5-2BF922BF08A3}"/>
              </a:ext>
            </a:extLst>
          </p:cNvPr>
          <p:cNvSpPr>
            <a:spLocks noGrp="1"/>
          </p:cNvSpPr>
          <p:nvPr>
            <p:ph type="body" sz="quarter" idx="13" hasCustomPrompt="1"/>
          </p:nvPr>
        </p:nvSpPr>
        <p:spPr>
          <a:xfrm>
            <a:off x="9047003" y="2573775"/>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29" name="Text Placeholder 20">
            <a:extLst>
              <a:ext uri="{FF2B5EF4-FFF2-40B4-BE49-F238E27FC236}">
                <a16:creationId xmlns:a16="http://schemas.microsoft.com/office/drawing/2014/main" id="{751DBB13-E792-036D-608B-E172C13AC3E4}"/>
              </a:ext>
            </a:extLst>
          </p:cNvPr>
          <p:cNvSpPr>
            <a:spLocks noGrp="1"/>
          </p:cNvSpPr>
          <p:nvPr>
            <p:ph type="body" sz="quarter" idx="14" hasCustomPrompt="1"/>
          </p:nvPr>
        </p:nvSpPr>
        <p:spPr>
          <a:xfrm>
            <a:off x="9047003" y="2870253"/>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30" name="TextBox 29">
            <a:extLst>
              <a:ext uri="{FF2B5EF4-FFF2-40B4-BE49-F238E27FC236}">
                <a16:creationId xmlns:a16="http://schemas.microsoft.com/office/drawing/2014/main" id="{ED96BABE-FE67-87DE-BC1D-6DB5039D2F00}"/>
              </a:ext>
            </a:extLst>
          </p:cNvPr>
          <p:cNvSpPr txBox="1">
            <a:spLocks/>
          </p:cNvSpPr>
          <p:nvPr userDrawn="1"/>
        </p:nvSpPr>
        <p:spPr>
          <a:xfrm>
            <a:off x="9047559" y="2270770"/>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
        <p:nvSpPr>
          <p:cNvPr id="31" name="Rounded Rectangle 30">
            <a:extLst>
              <a:ext uri="{FF2B5EF4-FFF2-40B4-BE49-F238E27FC236}">
                <a16:creationId xmlns:a16="http://schemas.microsoft.com/office/drawing/2014/main" id="{FDE76441-B7F0-5133-F6B7-F5F0755144A7}"/>
              </a:ext>
            </a:extLst>
          </p:cNvPr>
          <p:cNvSpPr/>
          <p:nvPr userDrawn="1"/>
        </p:nvSpPr>
        <p:spPr>
          <a:xfrm>
            <a:off x="7606679" y="3833351"/>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32" name="Picture Placeholder 15">
            <a:extLst>
              <a:ext uri="{FF2B5EF4-FFF2-40B4-BE49-F238E27FC236}">
                <a16:creationId xmlns:a16="http://schemas.microsoft.com/office/drawing/2014/main" id="{CE3751B3-EA28-4412-4506-5D2DA5A07716}"/>
              </a:ext>
            </a:extLst>
          </p:cNvPr>
          <p:cNvSpPr>
            <a:spLocks noGrp="1"/>
          </p:cNvSpPr>
          <p:nvPr>
            <p:ph type="pic" sz="quarter" idx="15" hasCustomPrompt="1"/>
          </p:nvPr>
        </p:nvSpPr>
        <p:spPr>
          <a:xfrm>
            <a:off x="7527743" y="3754417"/>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33" name="Text Placeholder 20">
            <a:extLst>
              <a:ext uri="{FF2B5EF4-FFF2-40B4-BE49-F238E27FC236}">
                <a16:creationId xmlns:a16="http://schemas.microsoft.com/office/drawing/2014/main" id="{6FC8A18E-AE19-EBBE-A540-41124EAE2948}"/>
              </a:ext>
            </a:extLst>
          </p:cNvPr>
          <p:cNvSpPr>
            <a:spLocks noGrp="1"/>
          </p:cNvSpPr>
          <p:nvPr>
            <p:ph type="body" sz="quarter" idx="16" hasCustomPrompt="1"/>
          </p:nvPr>
        </p:nvSpPr>
        <p:spPr>
          <a:xfrm>
            <a:off x="9076521" y="4233734"/>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34" name="Text Placeholder 20">
            <a:extLst>
              <a:ext uri="{FF2B5EF4-FFF2-40B4-BE49-F238E27FC236}">
                <a16:creationId xmlns:a16="http://schemas.microsoft.com/office/drawing/2014/main" id="{4456722E-9B92-F684-918E-25D2F91406A7}"/>
              </a:ext>
            </a:extLst>
          </p:cNvPr>
          <p:cNvSpPr>
            <a:spLocks noGrp="1"/>
          </p:cNvSpPr>
          <p:nvPr>
            <p:ph type="body" sz="quarter" idx="17" hasCustomPrompt="1"/>
          </p:nvPr>
        </p:nvSpPr>
        <p:spPr>
          <a:xfrm>
            <a:off x="9076521" y="4530212"/>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35" name="TextBox 34">
            <a:extLst>
              <a:ext uri="{FF2B5EF4-FFF2-40B4-BE49-F238E27FC236}">
                <a16:creationId xmlns:a16="http://schemas.microsoft.com/office/drawing/2014/main" id="{79222826-8400-07B4-DCF7-20AF6FCF7F43}"/>
              </a:ext>
            </a:extLst>
          </p:cNvPr>
          <p:cNvSpPr txBox="1">
            <a:spLocks/>
          </p:cNvSpPr>
          <p:nvPr userDrawn="1"/>
        </p:nvSpPr>
        <p:spPr>
          <a:xfrm>
            <a:off x="9077077" y="3930729"/>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Tree>
    <p:extLst>
      <p:ext uri="{BB962C8B-B14F-4D97-AF65-F5344CB8AC3E}">
        <p14:creationId xmlns:p14="http://schemas.microsoft.com/office/powerpoint/2010/main" val="2119500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3 presenters">
    <p:spTree>
      <p:nvGrpSpPr>
        <p:cNvPr id="1" name=""/>
        <p:cNvGrpSpPr/>
        <p:nvPr/>
      </p:nvGrpSpPr>
      <p:grpSpPr>
        <a:xfrm>
          <a:off x="0" y="0"/>
          <a:ext cx="0" cy="0"/>
          <a:chOff x="0" y="0"/>
          <a:chExt cx="0" cy="0"/>
        </a:xfrm>
      </p:grpSpPr>
      <p:pic>
        <p:nvPicPr>
          <p:cNvPr id="25" name="Picture 24" descr="A picture containing fish&#10;&#10;Description automatically generated">
            <a:extLst>
              <a:ext uri="{FF2B5EF4-FFF2-40B4-BE49-F238E27FC236}">
                <a16:creationId xmlns:a16="http://schemas.microsoft.com/office/drawing/2014/main" id="{F7FB42EA-2426-8F04-B39C-53E651E11A8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2000" cy="6850386"/>
          </a:xfrm>
          <a:prstGeom prst="rect">
            <a:avLst/>
          </a:prstGeom>
        </p:spPr>
      </p:pic>
      <p:sp>
        <p:nvSpPr>
          <p:cNvPr id="26" name="Rounded Rectangle 25">
            <a:extLst>
              <a:ext uri="{FF2B5EF4-FFF2-40B4-BE49-F238E27FC236}">
                <a16:creationId xmlns:a16="http://schemas.microsoft.com/office/drawing/2014/main" id="{3C50A622-3F2A-EFC5-39E8-DA04700BAC6C}"/>
              </a:ext>
            </a:extLst>
          </p:cNvPr>
          <p:cNvSpPr/>
          <p:nvPr userDrawn="1"/>
        </p:nvSpPr>
        <p:spPr>
          <a:xfrm>
            <a:off x="7577161" y="1178901"/>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28" name="Title 1">
            <a:extLst>
              <a:ext uri="{FF2B5EF4-FFF2-40B4-BE49-F238E27FC236}">
                <a16:creationId xmlns:a16="http://schemas.microsoft.com/office/drawing/2014/main" id="{5D7FF95D-8C1B-F8E2-9ADC-688F4973EE30}"/>
              </a:ext>
            </a:extLst>
          </p:cNvPr>
          <p:cNvSpPr>
            <a:spLocks noGrp="1"/>
          </p:cNvSpPr>
          <p:nvPr>
            <p:ph type="ctrTitle" hasCustomPrompt="1"/>
          </p:nvPr>
        </p:nvSpPr>
        <p:spPr>
          <a:xfrm>
            <a:off x="438520" y="2888198"/>
            <a:ext cx="6616793" cy="738664"/>
          </a:xfrm>
        </p:spPr>
        <p:txBody>
          <a:bodyPr tIns="0" bIns="0" anchor="b">
            <a:spAutoFit/>
          </a:bodyPr>
          <a:lstStyle>
            <a:lvl1pPr marL="0" marR="0" indent="0" algn="l" defTabSz="914400" rtl="0" eaLnBrk="1" fontAlgn="auto" latinLnBrk="0" hangingPunct="1">
              <a:lnSpc>
                <a:spcPct val="100000"/>
              </a:lnSpc>
              <a:spcBef>
                <a:spcPct val="0"/>
              </a:spcBef>
              <a:spcAft>
                <a:spcPts val="0"/>
              </a:spcAft>
              <a:buClrTx/>
              <a:buSzTx/>
              <a:buFontTx/>
              <a:buNone/>
              <a:tabLst/>
              <a:defRPr sz="4800">
                <a:solidFill>
                  <a:schemeClr val="bg1"/>
                </a:solidFill>
              </a:defRPr>
            </a:lvl1pPr>
          </a:lstStyle>
          <a:p>
            <a:r>
              <a:rPr lang="en-US"/>
              <a:t>Presentation title</a:t>
            </a:r>
          </a:p>
        </p:txBody>
      </p:sp>
      <p:sp>
        <p:nvSpPr>
          <p:cNvPr id="29" name="Date Placeholder 3">
            <a:extLst>
              <a:ext uri="{FF2B5EF4-FFF2-40B4-BE49-F238E27FC236}">
                <a16:creationId xmlns:a16="http://schemas.microsoft.com/office/drawing/2014/main" id="{028BA292-384D-E824-1A3F-32491637E025}"/>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0" name="Picture Placeholder 15">
            <a:extLst>
              <a:ext uri="{FF2B5EF4-FFF2-40B4-BE49-F238E27FC236}">
                <a16:creationId xmlns:a16="http://schemas.microsoft.com/office/drawing/2014/main" id="{E9F74001-785E-B473-9E8F-D73AAA9C68B7}"/>
              </a:ext>
            </a:extLst>
          </p:cNvPr>
          <p:cNvSpPr>
            <a:spLocks noGrp="1"/>
          </p:cNvSpPr>
          <p:nvPr>
            <p:ph type="pic" sz="quarter" idx="12" hasCustomPrompt="1"/>
          </p:nvPr>
        </p:nvSpPr>
        <p:spPr>
          <a:xfrm>
            <a:off x="7498225" y="1099967"/>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31" name="Subtitle 2">
            <a:extLst>
              <a:ext uri="{FF2B5EF4-FFF2-40B4-BE49-F238E27FC236}">
                <a16:creationId xmlns:a16="http://schemas.microsoft.com/office/drawing/2014/main" id="{6EE86146-3554-EE6F-7C35-631702E8B12D}"/>
              </a:ext>
            </a:extLst>
          </p:cNvPr>
          <p:cNvSpPr>
            <a:spLocks noGrp="1"/>
          </p:cNvSpPr>
          <p:nvPr>
            <p:ph type="subTitle" idx="1" hasCustomPrompt="1"/>
          </p:nvPr>
        </p:nvSpPr>
        <p:spPr>
          <a:xfrm>
            <a:off x="438520" y="3815553"/>
            <a:ext cx="6616793" cy="566928"/>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tIns="180000">
            <a:spAutoFit/>
          </a:bodyPr>
          <a:lstStyle>
            <a:lvl1pPr marL="0" indent="0" algn="l">
              <a:spcBef>
                <a:spcPts val="0"/>
              </a:spcBef>
              <a:buNone/>
              <a:defRPr sz="2400" b="0" i="0">
                <a:solidFill>
                  <a:schemeClr val="bg1"/>
                </a:solidFill>
                <a:latin typeface="Bernina Sans Offc"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atin typeface="+mn-lt"/>
              </a:rPr>
              <a:t>Lorem ipsum dolor sit </a:t>
            </a:r>
            <a:r>
              <a:rPr lang="en-US" err="1">
                <a:latin typeface="+mn-lt"/>
              </a:rPr>
              <a:t>amet</a:t>
            </a:r>
            <a:endParaRPr lang="en-US"/>
          </a:p>
        </p:txBody>
      </p:sp>
      <p:pic>
        <p:nvPicPr>
          <p:cNvPr id="32" name="Graphic 31">
            <a:extLst>
              <a:ext uri="{FF2B5EF4-FFF2-40B4-BE49-F238E27FC236}">
                <a16:creationId xmlns:a16="http://schemas.microsoft.com/office/drawing/2014/main" id="{FCD7F517-6C9A-08E9-34EB-28DC410F4F1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66699" y="5942243"/>
            <a:ext cx="2268000" cy="396000"/>
          </a:xfrm>
          <a:prstGeom prst="rect">
            <a:avLst/>
          </a:prstGeom>
        </p:spPr>
      </p:pic>
      <p:sp>
        <p:nvSpPr>
          <p:cNvPr id="33" name="Text Placeholder 20">
            <a:extLst>
              <a:ext uri="{FF2B5EF4-FFF2-40B4-BE49-F238E27FC236}">
                <a16:creationId xmlns:a16="http://schemas.microsoft.com/office/drawing/2014/main" id="{FEEEFE90-ED08-EF75-2DA7-44B3A2832CF9}"/>
              </a:ext>
            </a:extLst>
          </p:cNvPr>
          <p:cNvSpPr>
            <a:spLocks noGrp="1"/>
          </p:cNvSpPr>
          <p:nvPr>
            <p:ph type="body" sz="quarter" idx="13" hasCustomPrompt="1"/>
          </p:nvPr>
        </p:nvSpPr>
        <p:spPr>
          <a:xfrm>
            <a:off x="9047003" y="1579284"/>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34" name="Text Placeholder 20">
            <a:extLst>
              <a:ext uri="{FF2B5EF4-FFF2-40B4-BE49-F238E27FC236}">
                <a16:creationId xmlns:a16="http://schemas.microsoft.com/office/drawing/2014/main" id="{395E7D5F-4543-CEC7-317D-97E4B03DFC46}"/>
              </a:ext>
            </a:extLst>
          </p:cNvPr>
          <p:cNvSpPr>
            <a:spLocks noGrp="1"/>
          </p:cNvSpPr>
          <p:nvPr>
            <p:ph type="body" sz="quarter" idx="14" hasCustomPrompt="1"/>
          </p:nvPr>
        </p:nvSpPr>
        <p:spPr>
          <a:xfrm>
            <a:off x="9047003" y="1875762"/>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35" name="TextBox 34">
            <a:extLst>
              <a:ext uri="{FF2B5EF4-FFF2-40B4-BE49-F238E27FC236}">
                <a16:creationId xmlns:a16="http://schemas.microsoft.com/office/drawing/2014/main" id="{422E3BC3-815E-0C45-A703-4A1310B6CEDA}"/>
              </a:ext>
            </a:extLst>
          </p:cNvPr>
          <p:cNvSpPr txBox="1">
            <a:spLocks/>
          </p:cNvSpPr>
          <p:nvPr userDrawn="1"/>
        </p:nvSpPr>
        <p:spPr>
          <a:xfrm>
            <a:off x="9047559" y="1276279"/>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
        <p:nvSpPr>
          <p:cNvPr id="36" name="Rounded Rectangle 35">
            <a:extLst>
              <a:ext uri="{FF2B5EF4-FFF2-40B4-BE49-F238E27FC236}">
                <a16:creationId xmlns:a16="http://schemas.microsoft.com/office/drawing/2014/main" id="{531447DE-B5D4-7E67-69F8-5786EF6367B7}"/>
              </a:ext>
            </a:extLst>
          </p:cNvPr>
          <p:cNvSpPr/>
          <p:nvPr userDrawn="1"/>
        </p:nvSpPr>
        <p:spPr>
          <a:xfrm>
            <a:off x="7606679" y="2838860"/>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37" name="Picture Placeholder 15">
            <a:extLst>
              <a:ext uri="{FF2B5EF4-FFF2-40B4-BE49-F238E27FC236}">
                <a16:creationId xmlns:a16="http://schemas.microsoft.com/office/drawing/2014/main" id="{DFAF2102-64C3-3154-AE3B-C6D43854DBB7}"/>
              </a:ext>
            </a:extLst>
          </p:cNvPr>
          <p:cNvSpPr>
            <a:spLocks noGrp="1"/>
          </p:cNvSpPr>
          <p:nvPr>
            <p:ph type="pic" sz="quarter" idx="15" hasCustomPrompt="1"/>
          </p:nvPr>
        </p:nvSpPr>
        <p:spPr>
          <a:xfrm>
            <a:off x="7527743" y="2759926"/>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38" name="Text Placeholder 20">
            <a:extLst>
              <a:ext uri="{FF2B5EF4-FFF2-40B4-BE49-F238E27FC236}">
                <a16:creationId xmlns:a16="http://schemas.microsoft.com/office/drawing/2014/main" id="{2922EB90-D21D-44F8-3E50-D822903F778C}"/>
              </a:ext>
            </a:extLst>
          </p:cNvPr>
          <p:cNvSpPr>
            <a:spLocks noGrp="1"/>
          </p:cNvSpPr>
          <p:nvPr>
            <p:ph type="body" sz="quarter" idx="16" hasCustomPrompt="1"/>
          </p:nvPr>
        </p:nvSpPr>
        <p:spPr>
          <a:xfrm>
            <a:off x="9076521" y="3239243"/>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41" name="Text Placeholder 20">
            <a:extLst>
              <a:ext uri="{FF2B5EF4-FFF2-40B4-BE49-F238E27FC236}">
                <a16:creationId xmlns:a16="http://schemas.microsoft.com/office/drawing/2014/main" id="{9346AF72-41A1-2955-84BC-3307BFAD9372}"/>
              </a:ext>
            </a:extLst>
          </p:cNvPr>
          <p:cNvSpPr>
            <a:spLocks noGrp="1"/>
          </p:cNvSpPr>
          <p:nvPr>
            <p:ph type="body" sz="quarter" idx="17" hasCustomPrompt="1"/>
          </p:nvPr>
        </p:nvSpPr>
        <p:spPr>
          <a:xfrm>
            <a:off x="9076521" y="3535721"/>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42" name="TextBox 41">
            <a:extLst>
              <a:ext uri="{FF2B5EF4-FFF2-40B4-BE49-F238E27FC236}">
                <a16:creationId xmlns:a16="http://schemas.microsoft.com/office/drawing/2014/main" id="{36F37190-E2FB-1315-D763-AEE87B50A941}"/>
              </a:ext>
            </a:extLst>
          </p:cNvPr>
          <p:cNvSpPr txBox="1">
            <a:spLocks/>
          </p:cNvSpPr>
          <p:nvPr userDrawn="1"/>
        </p:nvSpPr>
        <p:spPr>
          <a:xfrm>
            <a:off x="9077077" y="2936238"/>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
        <p:nvSpPr>
          <p:cNvPr id="43" name="Rounded Rectangle 42">
            <a:extLst>
              <a:ext uri="{FF2B5EF4-FFF2-40B4-BE49-F238E27FC236}">
                <a16:creationId xmlns:a16="http://schemas.microsoft.com/office/drawing/2014/main" id="{C826C9D9-419F-3091-21AE-1C750633D134}"/>
              </a:ext>
            </a:extLst>
          </p:cNvPr>
          <p:cNvSpPr/>
          <p:nvPr userDrawn="1"/>
        </p:nvSpPr>
        <p:spPr>
          <a:xfrm>
            <a:off x="7640752" y="4488874"/>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44" name="Picture Placeholder 15">
            <a:extLst>
              <a:ext uri="{FF2B5EF4-FFF2-40B4-BE49-F238E27FC236}">
                <a16:creationId xmlns:a16="http://schemas.microsoft.com/office/drawing/2014/main" id="{D052FBA7-CA57-88EB-3D95-D75DC9F599F1}"/>
              </a:ext>
            </a:extLst>
          </p:cNvPr>
          <p:cNvSpPr>
            <a:spLocks noGrp="1"/>
          </p:cNvSpPr>
          <p:nvPr>
            <p:ph type="pic" sz="quarter" idx="18" hasCustomPrompt="1"/>
          </p:nvPr>
        </p:nvSpPr>
        <p:spPr>
          <a:xfrm>
            <a:off x="7561816" y="4409940"/>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45" name="Text Placeholder 20">
            <a:extLst>
              <a:ext uri="{FF2B5EF4-FFF2-40B4-BE49-F238E27FC236}">
                <a16:creationId xmlns:a16="http://schemas.microsoft.com/office/drawing/2014/main" id="{3EF82A7C-C571-AAA2-E95F-92D30A4ADB61}"/>
              </a:ext>
            </a:extLst>
          </p:cNvPr>
          <p:cNvSpPr>
            <a:spLocks noGrp="1"/>
          </p:cNvSpPr>
          <p:nvPr>
            <p:ph type="body" sz="quarter" idx="19" hasCustomPrompt="1"/>
          </p:nvPr>
        </p:nvSpPr>
        <p:spPr>
          <a:xfrm>
            <a:off x="9110594" y="4889257"/>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46" name="Text Placeholder 20">
            <a:extLst>
              <a:ext uri="{FF2B5EF4-FFF2-40B4-BE49-F238E27FC236}">
                <a16:creationId xmlns:a16="http://schemas.microsoft.com/office/drawing/2014/main" id="{B912C700-29FA-912F-CD8D-F9C8FAE08526}"/>
              </a:ext>
            </a:extLst>
          </p:cNvPr>
          <p:cNvSpPr>
            <a:spLocks noGrp="1"/>
          </p:cNvSpPr>
          <p:nvPr>
            <p:ph type="body" sz="quarter" idx="20" hasCustomPrompt="1"/>
          </p:nvPr>
        </p:nvSpPr>
        <p:spPr>
          <a:xfrm>
            <a:off x="9110594" y="5185735"/>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47" name="TextBox 46">
            <a:extLst>
              <a:ext uri="{FF2B5EF4-FFF2-40B4-BE49-F238E27FC236}">
                <a16:creationId xmlns:a16="http://schemas.microsoft.com/office/drawing/2014/main" id="{8DF8FF0D-8584-4AE2-7132-B10BBA5EB7C4}"/>
              </a:ext>
            </a:extLst>
          </p:cNvPr>
          <p:cNvSpPr txBox="1">
            <a:spLocks/>
          </p:cNvSpPr>
          <p:nvPr userDrawn="1"/>
        </p:nvSpPr>
        <p:spPr>
          <a:xfrm>
            <a:off x="9111150" y="4586252"/>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Tree>
    <p:extLst>
      <p:ext uri="{BB962C8B-B14F-4D97-AF65-F5344CB8AC3E}">
        <p14:creationId xmlns:p14="http://schemas.microsoft.com/office/powerpoint/2010/main" val="4078814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 4 presenters">
    <p:spTree>
      <p:nvGrpSpPr>
        <p:cNvPr id="1" name=""/>
        <p:cNvGrpSpPr/>
        <p:nvPr/>
      </p:nvGrpSpPr>
      <p:grpSpPr>
        <a:xfrm>
          <a:off x="0" y="0"/>
          <a:ext cx="0" cy="0"/>
          <a:chOff x="0" y="0"/>
          <a:chExt cx="0" cy="0"/>
        </a:xfrm>
      </p:grpSpPr>
      <p:pic>
        <p:nvPicPr>
          <p:cNvPr id="30" name="Picture 29" descr="A picture containing fish&#10;&#10;Description automatically generated">
            <a:extLst>
              <a:ext uri="{FF2B5EF4-FFF2-40B4-BE49-F238E27FC236}">
                <a16:creationId xmlns:a16="http://schemas.microsoft.com/office/drawing/2014/main" id="{9FFEA0F8-DB52-A8AE-FFAF-61E8990D1D8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2000" cy="6850386"/>
          </a:xfrm>
          <a:prstGeom prst="rect">
            <a:avLst/>
          </a:prstGeom>
        </p:spPr>
      </p:pic>
      <p:sp>
        <p:nvSpPr>
          <p:cNvPr id="32" name="Rounded Rectangle 31">
            <a:extLst>
              <a:ext uri="{FF2B5EF4-FFF2-40B4-BE49-F238E27FC236}">
                <a16:creationId xmlns:a16="http://schemas.microsoft.com/office/drawing/2014/main" id="{34134D2B-B928-C698-8D9B-1444C15DC12E}"/>
              </a:ext>
            </a:extLst>
          </p:cNvPr>
          <p:cNvSpPr/>
          <p:nvPr userDrawn="1"/>
        </p:nvSpPr>
        <p:spPr>
          <a:xfrm>
            <a:off x="7577161" y="345297"/>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33" name="Title 1">
            <a:extLst>
              <a:ext uri="{FF2B5EF4-FFF2-40B4-BE49-F238E27FC236}">
                <a16:creationId xmlns:a16="http://schemas.microsoft.com/office/drawing/2014/main" id="{0303FA75-1DD8-DF9D-76DA-7204973610EC}"/>
              </a:ext>
            </a:extLst>
          </p:cNvPr>
          <p:cNvSpPr>
            <a:spLocks noGrp="1"/>
          </p:cNvSpPr>
          <p:nvPr>
            <p:ph type="ctrTitle" hasCustomPrompt="1"/>
          </p:nvPr>
        </p:nvSpPr>
        <p:spPr>
          <a:xfrm>
            <a:off x="438520" y="2888198"/>
            <a:ext cx="6616793" cy="738664"/>
          </a:xfrm>
        </p:spPr>
        <p:txBody>
          <a:bodyPr tIns="0" bIns="0" anchor="b">
            <a:spAutoFit/>
          </a:bodyPr>
          <a:lstStyle>
            <a:lvl1pPr marL="0" marR="0" indent="0" algn="l" defTabSz="914400" rtl="0" eaLnBrk="1" fontAlgn="auto" latinLnBrk="0" hangingPunct="1">
              <a:lnSpc>
                <a:spcPct val="100000"/>
              </a:lnSpc>
              <a:spcBef>
                <a:spcPct val="0"/>
              </a:spcBef>
              <a:spcAft>
                <a:spcPts val="0"/>
              </a:spcAft>
              <a:buClrTx/>
              <a:buSzTx/>
              <a:buFontTx/>
              <a:buNone/>
              <a:tabLst/>
              <a:defRPr sz="4800">
                <a:solidFill>
                  <a:schemeClr val="bg1"/>
                </a:solidFill>
              </a:defRPr>
            </a:lvl1pPr>
          </a:lstStyle>
          <a:p>
            <a:r>
              <a:rPr lang="en-US"/>
              <a:t>Presentation title</a:t>
            </a:r>
          </a:p>
        </p:txBody>
      </p:sp>
      <p:sp>
        <p:nvSpPr>
          <p:cNvPr id="34" name="Date Placeholder 3">
            <a:extLst>
              <a:ext uri="{FF2B5EF4-FFF2-40B4-BE49-F238E27FC236}">
                <a16:creationId xmlns:a16="http://schemas.microsoft.com/office/drawing/2014/main" id="{60BA74E5-4CE8-76EC-5FFF-73C8C960B57B}"/>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5" name="Picture Placeholder 15">
            <a:extLst>
              <a:ext uri="{FF2B5EF4-FFF2-40B4-BE49-F238E27FC236}">
                <a16:creationId xmlns:a16="http://schemas.microsoft.com/office/drawing/2014/main" id="{0839E2D0-8966-A9CA-64E8-C76A603BF430}"/>
              </a:ext>
            </a:extLst>
          </p:cNvPr>
          <p:cNvSpPr>
            <a:spLocks noGrp="1"/>
          </p:cNvSpPr>
          <p:nvPr>
            <p:ph type="pic" sz="quarter" idx="12" hasCustomPrompt="1"/>
          </p:nvPr>
        </p:nvSpPr>
        <p:spPr>
          <a:xfrm>
            <a:off x="7498225" y="266363"/>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36" name="Subtitle 2">
            <a:extLst>
              <a:ext uri="{FF2B5EF4-FFF2-40B4-BE49-F238E27FC236}">
                <a16:creationId xmlns:a16="http://schemas.microsoft.com/office/drawing/2014/main" id="{1B151CA7-B681-7233-4200-AFAEC67A74EC}"/>
              </a:ext>
            </a:extLst>
          </p:cNvPr>
          <p:cNvSpPr>
            <a:spLocks noGrp="1"/>
          </p:cNvSpPr>
          <p:nvPr>
            <p:ph type="subTitle" idx="1" hasCustomPrompt="1"/>
          </p:nvPr>
        </p:nvSpPr>
        <p:spPr>
          <a:xfrm>
            <a:off x="438520" y="3815553"/>
            <a:ext cx="6616793" cy="566928"/>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tIns="180000">
            <a:spAutoFit/>
          </a:bodyPr>
          <a:lstStyle>
            <a:lvl1pPr marL="0" indent="0" algn="l">
              <a:spcBef>
                <a:spcPts val="0"/>
              </a:spcBef>
              <a:buNone/>
              <a:defRPr sz="2400" b="0" i="0">
                <a:solidFill>
                  <a:schemeClr val="bg1"/>
                </a:solidFill>
                <a:latin typeface="Bernina Sans Offc"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atin typeface="+mn-lt"/>
              </a:rPr>
              <a:t>Lorem ipsum dolor sit </a:t>
            </a:r>
            <a:r>
              <a:rPr lang="en-US" err="1">
                <a:latin typeface="+mn-lt"/>
              </a:rPr>
              <a:t>amet</a:t>
            </a:r>
            <a:endParaRPr lang="en-US"/>
          </a:p>
        </p:txBody>
      </p:sp>
      <p:pic>
        <p:nvPicPr>
          <p:cNvPr id="37" name="Graphic 36">
            <a:extLst>
              <a:ext uri="{FF2B5EF4-FFF2-40B4-BE49-F238E27FC236}">
                <a16:creationId xmlns:a16="http://schemas.microsoft.com/office/drawing/2014/main" id="{7C155C29-0DBA-B3C1-DF0B-39AA939879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66699" y="5942243"/>
            <a:ext cx="2268000" cy="396000"/>
          </a:xfrm>
          <a:prstGeom prst="rect">
            <a:avLst/>
          </a:prstGeom>
        </p:spPr>
      </p:pic>
      <p:sp>
        <p:nvSpPr>
          <p:cNvPr id="38" name="Text Placeholder 20">
            <a:extLst>
              <a:ext uri="{FF2B5EF4-FFF2-40B4-BE49-F238E27FC236}">
                <a16:creationId xmlns:a16="http://schemas.microsoft.com/office/drawing/2014/main" id="{DBDE6A34-4CD4-7B64-57E6-73461F7160C3}"/>
              </a:ext>
            </a:extLst>
          </p:cNvPr>
          <p:cNvSpPr>
            <a:spLocks noGrp="1"/>
          </p:cNvSpPr>
          <p:nvPr>
            <p:ph type="body" sz="quarter" idx="13" hasCustomPrompt="1"/>
          </p:nvPr>
        </p:nvSpPr>
        <p:spPr>
          <a:xfrm>
            <a:off x="9047003" y="745680"/>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41" name="Text Placeholder 20">
            <a:extLst>
              <a:ext uri="{FF2B5EF4-FFF2-40B4-BE49-F238E27FC236}">
                <a16:creationId xmlns:a16="http://schemas.microsoft.com/office/drawing/2014/main" id="{84AFDEF1-EC74-BCB1-AE9A-A097A5A02E8E}"/>
              </a:ext>
            </a:extLst>
          </p:cNvPr>
          <p:cNvSpPr>
            <a:spLocks noGrp="1"/>
          </p:cNvSpPr>
          <p:nvPr>
            <p:ph type="body" sz="quarter" idx="14" hasCustomPrompt="1"/>
          </p:nvPr>
        </p:nvSpPr>
        <p:spPr>
          <a:xfrm>
            <a:off x="9047003" y="1042158"/>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42" name="TextBox 41">
            <a:extLst>
              <a:ext uri="{FF2B5EF4-FFF2-40B4-BE49-F238E27FC236}">
                <a16:creationId xmlns:a16="http://schemas.microsoft.com/office/drawing/2014/main" id="{A77D814F-D084-7FAB-E5E3-25FC122F8BA9}"/>
              </a:ext>
            </a:extLst>
          </p:cNvPr>
          <p:cNvSpPr txBox="1">
            <a:spLocks/>
          </p:cNvSpPr>
          <p:nvPr userDrawn="1"/>
        </p:nvSpPr>
        <p:spPr>
          <a:xfrm>
            <a:off x="9047559" y="442675"/>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
        <p:nvSpPr>
          <p:cNvPr id="43" name="Rounded Rectangle 42">
            <a:extLst>
              <a:ext uri="{FF2B5EF4-FFF2-40B4-BE49-F238E27FC236}">
                <a16:creationId xmlns:a16="http://schemas.microsoft.com/office/drawing/2014/main" id="{323FCDDC-64B9-B95F-AA11-30C027B447B7}"/>
              </a:ext>
            </a:extLst>
          </p:cNvPr>
          <p:cNvSpPr/>
          <p:nvPr userDrawn="1"/>
        </p:nvSpPr>
        <p:spPr>
          <a:xfrm>
            <a:off x="7606679" y="2005256"/>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44" name="Picture Placeholder 15">
            <a:extLst>
              <a:ext uri="{FF2B5EF4-FFF2-40B4-BE49-F238E27FC236}">
                <a16:creationId xmlns:a16="http://schemas.microsoft.com/office/drawing/2014/main" id="{BFCD5256-FA45-6B95-25B7-EC1AC0BA0ECC}"/>
              </a:ext>
            </a:extLst>
          </p:cNvPr>
          <p:cNvSpPr>
            <a:spLocks noGrp="1"/>
          </p:cNvSpPr>
          <p:nvPr>
            <p:ph type="pic" sz="quarter" idx="15" hasCustomPrompt="1"/>
          </p:nvPr>
        </p:nvSpPr>
        <p:spPr>
          <a:xfrm>
            <a:off x="7527743" y="1926322"/>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45" name="Text Placeholder 20">
            <a:extLst>
              <a:ext uri="{FF2B5EF4-FFF2-40B4-BE49-F238E27FC236}">
                <a16:creationId xmlns:a16="http://schemas.microsoft.com/office/drawing/2014/main" id="{C377F137-6319-3FD9-6219-2D07730B69CE}"/>
              </a:ext>
            </a:extLst>
          </p:cNvPr>
          <p:cNvSpPr>
            <a:spLocks noGrp="1"/>
          </p:cNvSpPr>
          <p:nvPr>
            <p:ph type="body" sz="quarter" idx="16" hasCustomPrompt="1"/>
          </p:nvPr>
        </p:nvSpPr>
        <p:spPr>
          <a:xfrm>
            <a:off x="9076521" y="2405639"/>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46" name="Text Placeholder 20">
            <a:extLst>
              <a:ext uri="{FF2B5EF4-FFF2-40B4-BE49-F238E27FC236}">
                <a16:creationId xmlns:a16="http://schemas.microsoft.com/office/drawing/2014/main" id="{54F9DE84-669D-76C4-8484-A9A78B050164}"/>
              </a:ext>
            </a:extLst>
          </p:cNvPr>
          <p:cNvSpPr>
            <a:spLocks noGrp="1"/>
          </p:cNvSpPr>
          <p:nvPr>
            <p:ph type="body" sz="quarter" idx="17" hasCustomPrompt="1"/>
          </p:nvPr>
        </p:nvSpPr>
        <p:spPr>
          <a:xfrm>
            <a:off x="9076521" y="2702117"/>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47" name="TextBox 46">
            <a:extLst>
              <a:ext uri="{FF2B5EF4-FFF2-40B4-BE49-F238E27FC236}">
                <a16:creationId xmlns:a16="http://schemas.microsoft.com/office/drawing/2014/main" id="{947FD69D-1ECA-622F-3902-DBC2894B2D74}"/>
              </a:ext>
            </a:extLst>
          </p:cNvPr>
          <p:cNvSpPr txBox="1">
            <a:spLocks/>
          </p:cNvSpPr>
          <p:nvPr userDrawn="1"/>
        </p:nvSpPr>
        <p:spPr>
          <a:xfrm>
            <a:off x="9077077" y="2102634"/>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
        <p:nvSpPr>
          <p:cNvPr id="48" name="Rounded Rectangle 47">
            <a:extLst>
              <a:ext uri="{FF2B5EF4-FFF2-40B4-BE49-F238E27FC236}">
                <a16:creationId xmlns:a16="http://schemas.microsoft.com/office/drawing/2014/main" id="{0CA16130-E559-9889-1123-2491D58E8C74}"/>
              </a:ext>
            </a:extLst>
          </p:cNvPr>
          <p:cNvSpPr/>
          <p:nvPr userDrawn="1"/>
        </p:nvSpPr>
        <p:spPr>
          <a:xfrm>
            <a:off x="7640752" y="3655270"/>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49" name="Picture Placeholder 15">
            <a:extLst>
              <a:ext uri="{FF2B5EF4-FFF2-40B4-BE49-F238E27FC236}">
                <a16:creationId xmlns:a16="http://schemas.microsoft.com/office/drawing/2014/main" id="{1A8321EC-81F6-C1C0-1795-53DC439BB018}"/>
              </a:ext>
            </a:extLst>
          </p:cNvPr>
          <p:cNvSpPr>
            <a:spLocks noGrp="1"/>
          </p:cNvSpPr>
          <p:nvPr>
            <p:ph type="pic" sz="quarter" idx="18" hasCustomPrompt="1"/>
          </p:nvPr>
        </p:nvSpPr>
        <p:spPr>
          <a:xfrm>
            <a:off x="7561816" y="3576336"/>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50" name="Text Placeholder 20">
            <a:extLst>
              <a:ext uri="{FF2B5EF4-FFF2-40B4-BE49-F238E27FC236}">
                <a16:creationId xmlns:a16="http://schemas.microsoft.com/office/drawing/2014/main" id="{08488EF4-F8FE-315F-C156-1FEC85AD1492}"/>
              </a:ext>
            </a:extLst>
          </p:cNvPr>
          <p:cNvSpPr>
            <a:spLocks noGrp="1"/>
          </p:cNvSpPr>
          <p:nvPr>
            <p:ph type="body" sz="quarter" idx="19" hasCustomPrompt="1"/>
          </p:nvPr>
        </p:nvSpPr>
        <p:spPr>
          <a:xfrm>
            <a:off x="9110594" y="4055653"/>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51" name="Text Placeholder 20">
            <a:extLst>
              <a:ext uri="{FF2B5EF4-FFF2-40B4-BE49-F238E27FC236}">
                <a16:creationId xmlns:a16="http://schemas.microsoft.com/office/drawing/2014/main" id="{DAFD4733-A34B-4C32-D32B-43D5C16AAFD7}"/>
              </a:ext>
            </a:extLst>
          </p:cNvPr>
          <p:cNvSpPr>
            <a:spLocks noGrp="1"/>
          </p:cNvSpPr>
          <p:nvPr>
            <p:ph type="body" sz="quarter" idx="20" hasCustomPrompt="1"/>
          </p:nvPr>
        </p:nvSpPr>
        <p:spPr>
          <a:xfrm>
            <a:off x="9110594" y="4352131"/>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52" name="TextBox 51">
            <a:extLst>
              <a:ext uri="{FF2B5EF4-FFF2-40B4-BE49-F238E27FC236}">
                <a16:creationId xmlns:a16="http://schemas.microsoft.com/office/drawing/2014/main" id="{3FF0C8BC-D341-3102-0775-184FEB5ACCE3}"/>
              </a:ext>
            </a:extLst>
          </p:cNvPr>
          <p:cNvSpPr txBox="1">
            <a:spLocks/>
          </p:cNvSpPr>
          <p:nvPr userDrawn="1"/>
        </p:nvSpPr>
        <p:spPr>
          <a:xfrm>
            <a:off x="9111150" y="3752648"/>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
        <p:nvSpPr>
          <p:cNvPr id="53" name="Rounded Rectangle 52">
            <a:extLst>
              <a:ext uri="{FF2B5EF4-FFF2-40B4-BE49-F238E27FC236}">
                <a16:creationId xmlns:a16="http://schemas.microsoft.com/office/drawing/2014/main" id="{34E3D2A4-5F6B-3940-7516-08995383B923}"/>
              </a:ext>
            </a:extLst>
          </p:cNvPr>
          <p:cNvSpPr/>
          <p:nvPr userDrawn="1"/>
        </p:nvSpPr>
        <p:spPr>
          <a:xfrm>
            <a:off x="7681109" y="5318692"/>
            <a:ext cx="1284541" cy="1284541"/>
          </a:xfrm>
          <a:prstGeom prst="roundRect">
            <a:avLst>
              <a:gd name="adj" fmla="val 1982"/>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ernina Sans Offc" panose="02000000000000000000" pitchFamily="2" charset="77"/>
            </a:endParaRPr>
          </a:p>
        </p:txBody>
      </p:sp>
      <p:sp>
        <p:nvSpPr>
          <p:cNvPr id="54" name="Picture Placeholder 15">
            <a:extLst>
              <a:ext uri="{FF2B5EF4-FFF2-40B4-BE49-F238E27FC236}">
                <a16:creationId xmlns:a16="http://schemas.microsoft.com/office/drawing/2014/main" id="{2FB14771-E2E8-1470-0848-A5B7D5E044DD}"/>
              </a:ext>
            </a:extLst>
          </p:cNvPr>
          <p:cNvSpPr>
            <a:spLocks noGrp="1"/>
          </p:cNvSpPr>
          <p:nvPr>
            <p:ph type="pic" sz="quarter" idx="21" hasCustomPrompt="1"/>
          </p:nvPr>
        </p:nvSpPr>
        <p:spPr>
          <a:xfrm>
            <a:off x="7602173" y="5239758"/>
            <a:ext cx="1284541" cy="1284541"/>
          </a:xfrm>
          <a:prstGeom prst="roundRect">
            <a:avLst>
              <a:gd name="adj" fmla="val 1919"/>
            </a:avLst>
          </a:prstGeom>
          <a:solidFill>
            <a:schemeClr val="bg1">
              <a:lumMod val="95000"/>
            </a:schemeClr>
          </a:solidFill>
        </p:spPr>
        <p:txBody>
          <a:bodyPr wrap="square" anchor="ctr">
            <a:noAutofit/>
          </a:bodyPr>
          <a:lstStyle>
            <a:lvl1pPr marL="0" indent="0" algn="ctr">
              <a:buNone/>
              <a:defRPr sz="1200" b="0" i="0">
                <a:latin typeface="Bernina Sans Offc" panose="02000000000000000000" pitchFamily="2" charset="77"/>
              </a:defRPr>
            </a:lvl1pPr>
          </a:lstStyle>
          <a:p>
            <a:r>
              <a:rPr lang="en-CA"/>
              <a:t>Insert image or headshot</a:t>
            </a:r>
          </a:p>
        </p:txBody>
      </p:sp>
      <p:sp>
        <p:nvSpPr>
          <p:cNvPr id="55" name="Text Placeholder 20">
            <a:extLst>
              <a:ext uri="{FF2B5EF4-FFF2-40B4-BE49-F238E27FC236}">
                <a16:creationId xmlns:a16="http://schemas.microsoft.com/office/drawing/2014/main" id="{F20218C9-7AA2-6166-94B7-37E528E29A7D}"/>
              </a:ext>
            </a:extLst>
          </p:cNvPr>
          <p:cNvSpPr>
            <a:spLocks noGrp="1"/>
          </p:cNvSpPr>
          <p:nvPr>
            <p:ph type="body" sz="quarter" idx="22" hasCustomPrompt="1"/>
          </p:nvPr>
        </p:nvSpPr>
        <p:spPr>
          <a:xfrm>
            <a:off x="9150951" y="5719075"/>
            <a:ext cx="2697690" cy="246221"/>
          </a:xfrm>
        </p:spPr>
        <p:txBody>
          <a:bodyPr wrap="square" tIns="0" bIns="0" anchor="b" anchorCtr="0">
            <a:spAutoFit/>
          </a:bodyPr>
          <a:lstStyle>
            <a:lvl1pPr marL="0" indent="0">
              <a:lnSpc>
                <a:spcPct val="100000"/>
              </a:lnSpc>
              <a:spcBef>
                <a:spcPts val="300"/>
              </a:spcBef>
              <a:buNone/>
              <a:defRPr sz="1600">
                <a:solidFill>
                  <a:schemeClr val="bg1"/>
                </a:solidFill>
                <a:latin typeface="+mj-lt"/>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Name</a:t>
            </a:r>
          </a:p>
        </p:txBody>
      </p:sp>
      <p:sp>
        <p:nvSpPr>
          <p:cNvPr id="56" name="Text Placeholder 20">
            <a:extLst>
              <a:ext uri="{FF2B5EF4-FFF2-40B4-BE49-F238E27FC236}">
                <a16:creationId xmlns:a16="http://schemas.microsoft.com/office/drawing/2014/main" id="{78CEF6F2-1E75-D03C-E81E-FB19DA708AE2}"/>
              </a:ext>
            </a:extLst>
          </p:cNvPr>
          <p:cNvSpPr>
            <a:spLocks noGrp="1"/>
          </p:cNvSpPr>
          <p:nvPr>
            <p:ph type="body" sz="quarter" idx="23" hasCustomPrompt="1"/>
          </p:nvPr>
        </p:nvSpPr>
        <p:spPr>
          <a:xfrm>
            <a:off x="9150951" y="6015553"/>
            <a:ext cx="2697690" cy="246221"/>
          </a:xfrm>
        </p:spPr>
        <p:txBody>
          <a:bodyPr wrap="square" tIns="0" bIns="0" anchor="t" anchorCtr="0">
            <a:spAutoFit/>
          </a:bodyPr>
          <a:lstStyle>
            <a:lvl1pPr marL="0" indent="0">
              <a:lnSpc>
                <a:spcPct val="100000"/>
              </a:lnSpc>
              <a:spcBef>
                <a:spcPts val="300"/>
              </a:spcBef>
              <a:buNone/>
              <a:defRPr sz="1600" b="0" i="0">
                <a:solidFill>
                  <a:schemeClr val="bg1"/>
                </a:solidFill>
                <a:latin typeface="Bernina Sans Offc" panose="02000000000000000000" pitchFamily="2" charset="77"/>
              </a:defRPr>
            </a:lvl1pPr>
            <a:lvl2pPr marL="11113" indent="0">
              <a:buNone/>
              <a:defRPr>
                <a:solidFill>
                  <a:schemeClr val="bg1"/>
                </a:solidFill>
              </a:defRPr>
            </a:lvl2pPr>
            <a:lvl3pPr marL="0" indent="0">
              <a:buFont typeface="Arial" panose="020B0604020202020204" pitchFamily="34" charset="0"/>
              <a:buNone/>
              <a:defRPr>
                <a:solidFill>
                  <a:schemeClr val="bg1"/>
                </a:solidFill>
              </a:defRPr>
            </a:lvl3pPr>
            <a:lvl4pPr marL="12700" indent="0">
              <a:buFont typeface="Arial" panose="020B0604020202020204" pitchFamily="34" charset="0"/>
              <a:buNone/>
              <a:defRPr>
                <a:solidFill>
                  <a:schemeClr val="bg1"/>
                </a:solidFill>
              </a:defRPr>
            </a:lvl4pPr>
            <a:lvl5pPr marL="12700" indent="0">
              <a:buFont typeface="Arial" panose="020B0604020202020204" pitchFamily="34" charset="0"/>
              <a:buNone/>
              <a:defRPr>
                <a:solidFill>
                  <a:schemeClr val="bg1"/>
                </a:solidFill>
              </a:defRPr>
            </a:lvl5pPr>
          </a:lstStyle>
          <a:p>
            <a:pPr lvl="0"/>
            <a:r>
              <a:rPr lang="en-US"/>
              <a:t>Company</a:t>
            </a:r>
          </a:p>
        </p:txBody>
      </p:sp>
      <p:sp>
        <p:nvSpPr>
          <p:cNvPr id="57" name="TextBox 56">
            <a:extLst>
              <a:ext uri="{FF2B5EF4-FFF2-40B4-BE49-F238E27FC236}">
                <a16:creationId xmlns:a16="http://schemas.microsoft.com/office/drawing/2014/main" id="{F4F02031-3613-8282-8130-9E1BBE787E6B}"/>
              </a:ext>
            </a:extLst>
          </p:cNvPr>
          <p:cNvSpPr txBox="1">
            <a:spLocks/>
          </p:cNvSpPr>
          <p:nvPr userDrawn="1"/>
        </p:nvSpPr>
        <p:spPr>
          <a:xfrm>
            <a:off x="9151507" y="5416070"/>
            <a:ext cx="2605364" cy="138079"/>
          </a:xfrm>
          <a:prstGeom prst="rect">
            <a:avLst/>
          </a:prstGeom>
          <a:ln>
            <a:noFill/>
            <a:prstDash val="dash"/>
          </a:ln>
        </p:spPr>
        <p:style>
          <a:lnRef idx="1">
            <a:schemeClr val="accent1"/>
          </a:lnRef>
          <a:fillRef idx="0">
            <a:schemeClr val="accent1"/>
          </a:fillRef>
          <a:effectRef idx="0">
            <a:schemeClr val="accent1"/>
          </a:effectRef>
          <a:fontRef idx="minor">
            <a:schemeClr val="tx1"/>
          </a:fontRef>
        </p:style>
        <p:txBody>
          <a:bodyPr wrap="square" lIns="0" tIns="0" rIns="0" bIns="0" rtlCol="0" anchor="ctr">
            <a:spAutoFit/>
          </a:bodyPr>
          <a:lstStyle>
            <a:defPPr>
              <a:defRPr lang="en-US"/>
            </a:defPPr>
            <a:lvl1pPr marR="0" lvl="0" indent="0" algn="ctr" fontAlgn="auto">
              <a:lnSpc>
                <a:spcPct val="100000"/>
              </a:lnSpc>
              <a:spcBef>
                <a:spcPts val="0"/>
              </a:spcBef>
              <a:spcAft>
                <a:spcPts val="200"/>
              </a:spcAft>
              <a:buClrTx/>
              <a:buSzTx/>
              <a:buFontTx/>
              <a:buNone/>
              <a:tabLst/>
              <a:defRPr kumimoji="0" sz="900" b="0" i="0" u="none" strike="noStrike" cap="none" spc="150" normalizeH="0" baseline="0">
                <a:ln>
                  <a:noFill/>
                </a:ln>
                <a:effectLst/>
                <a:uLnTx/>
                <a:uFillTx/>
              </a:defRPr>
            </a:lvl1pPr>
            <a:lvl2pPr marL="0" lvl="1" algn="ctr">
              <a:defRPr sz="700" spc="50"/>
            </a:lvl2pPr>
          </a:lstStyle>
          <a:p>
            <a:pPr algn="l"/>
            <a:r>
              <a:rPr lang="en-US" b="0" i="0">
                <a:solidFill>
                  <a:schemeClr val="bg1"/>
                </a:solidFill>
                <a:latin typeface="Bernina Sans Offc" panose="02000000000000000000" pitchFamily="2" charset="77"/>
              </a:rPr>
              <a:t>PRESENTER</a:t>
            </a:r>
          </a:p>
        </p:txBody>
      </p:sp>
    </p:spTree>
    <p:extLst>
      <p:ext uri="{BB962C8B-B14F-4D97-AF65-F5344CB8AC3E}">
        <p14:creationId xmlns:p14="http://schemas.microsoft.com/office/powerpoint/2010/main" val="3500819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710FD834-2110-54AF-FD17-1BC5F67BD7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8776" cy="6854193"/>
          </a:xfrm>
          <a:prstGeom prst="rect">
            <a:avLst/>
          </a:prstGeom>
        </p:spPr>
      </p:pic>
      <p:sp>
        <p:nvSpPr>
          <p:cNvPr id="4" name="Date Placeholder 3">
            <a:extLst>
              <a:ext uri="{FF2B5EF4-FFF2-40B4-BE49-F238E27FC236}">
                <a16:creationId xmlns:a16="http://schemas.microsoft.com/office/drawing/2014/main" id="{615BFF97-F472-4E44-AA8E-88A749291CDF}"/>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12" name="Oval 11">
            <a:extLst>
              <a:ext uri="{FF2B5EF4-FFF2-40B4-BE49-F238E27FC236}">
                <a16:creationId xmlns:a16="http://schemas.microsoft.com/office/drawing/2014/main" id="{E22FC507-56F8-F51A-98AD-D9D44D677E5F}"/>
              </a:ext>
            </a:extLst>
          </p:cNvPr>
          <p:cNvSpPr/>
          <p:nvPr userDrawn="1"/>
        </p:nvSpPr>
        <p:spPr>
          <a:xfrm>
            <a:off x="9385737" y="4713889"/>
            <a:ext cx="136635" cy="136635"/>
          </a:xfrm>
          <a:prstGeom prst="ellipse">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4" name="Oval 13">
            <a:extLst>
              <a:ext uri="{FF2B5EF4-FFF2-40B4-BE49-F238E27FC236}">
                <a16:creationId xmlns:a16="http://schemas.microsoft.com/office/drawing/2014/main" id="{F61D9A05-5711-78DD-AE26-A0702F4FA81F}"/>
              </a:ext>
            </a:extLst>
          </p:cNvPr>
          <p:cNvSpPr/>
          <p:nvPr userDrawn="1"/>
        </p:nvSpPr>
        <p:spPr>
          <a:xfrm>
            <a:off x="10592948" y="4682358"/>
            <a:ext cx="136635" cy="136635"/>
          </a:xfrm>
          <a:prstGeom prst="ellipse">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3" name="Rounded Rectangle 22">
            <a:extLst>
              <a:ext uri="{FF2B5EF4-FFF2-40B4-BE49-F238E27FC236}">
                <a16:creationId xmlns:a16="http://schemas.microsoft.com/office/drawing/2014/main" id="{494835BC-BDA6-61EA-8CE3-F8E8DCF8FFBC}"/>
              </a:ext>
            </a:extLst>
          </p:cNvPr>
          <p:cNvSpPr/>
          <p:nvPr userDrawn="1"/>
        </p:nvSpPr>
        <p:spPr>
          <a:xfrm>
            <a:off x="1189349" y="1477887"/>
            <a:ext cx="9813302" cy="3904487"/>
          </a:xfrm>
          <a:prstGeom prst="roundRect">
            <a:avLst>
              <a:gd name="adj" fmla="val 2131"/>
            </a:avLst>
          </a:prstGeom>
          <a:gradFill flip="none" rotWithShape="1">
            <a:gsLst>
              <a:gs pos="0">
                <a:schemeClr val="bg1"/>
              </a:gs>
              <a:gs pos="100000">
                <a:schemeClr val="bg1">
                  <a:lumMod val="95000"/>
                </a:schemeClr>
              </a:gs>
            </a:gsLst>
            <a:lin ang="5400000" scaled="1"/>
            <a:tileRect/>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1" name="Title 1">
            <a:extLst>
              <a:ext uri="{FF2B5EF4-FFF2-40B4-BE49-F238E27FC236}">
                <a16:creationId xmlns:a16="http://schemas.microsoft.com/office/drawing/2014/main" id="{BD45663A-D8FC-AAD5-270D-67BEDF84A873}"/>
              </a:ext>
            </a:extLst>
          </p:cNvPr>
          <p:cNvSpPr>
            <a:spLocks noGrp="1"/>
          </p:cNvSpPr>
          <p:nvPr>
            <p:ph type="ctrTitle" hasCustomPrompt="1"/>
          </p:nvPr>
        </p:nvSpPr>
        <p:spPr>
          <a:xfrm>
            <a:off x="1189349" y="3038868"/>
            <a:ext cx="9813301" cy="451983"/>
          </a:xfrm>
        </p:spPr>
        <p:txBody>
          <a:bodyPr wrap="square" tIns="0" bIns="0" anchor="b">
            <a:spAutoFit/>
          </a:bodyPr>
          <a:lstStyle>
            <a:lvl1pPr algn="ctr">
              <a:defRPr sz="3200">
                <a:solidFill>
                  <a:schemeClr val="tx1"/>
                </a:solidFill>
                <a:latin typeface="+mj-lt"/>
              </a:defRPr>
            </a:lvl1pPr>
          </a:lstStyle>
          <a:p>
            <a:r>
              <a:rPr lang="en-US"/>
              <a:t>Section title</a:t>
            </a:r>
          </a:p>
        </p:txBody>
      </p:sp>
      <p:sp>
        <p:nvSpPr>
          <p:cNvPr id="13" name="Subtitle 2">
            <a:extLst>
              <a:ext uri="{FF2B5EF4-FFF2-40B4-BE49-F238E27FC236}">
                <a16:creationId xmlns:a16="http://schemas.microsoft.com/office/drawing/2014/main" id="{3597D75F-6067-CFE0-A18B-641E415B31FC}"/>
              </a:ext>
            </a:extLst>
          </p:cNvPr>
          <p:cNvSpPr>
            <a:spLocks noGrp="1"/>
          </p:cNvSpPr>
          <p:nvPr>
            <p:ph type="subTitle" idx="1" hasCustomPrompt="1"/>
          </p:nvPr>
        </p:nvSpPr>
        <p:spPr>
          <a:xfrm>
            <a:off x="1189349" y="3500426"/>
            <a:ext cx="9813302" cy="510438"/>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wrap="square" tIns="180000">
            <a:spAutoFit/>
          </a:bodyPr>
          <a:lstStyle>
            <a:lvl1pPr marL="0" indent="0" algn="ctr">
              <a:spcBef>
                <a:spcPts val="0"/>
              </a:spcBef>
              <a:buNone/>
              <a:defRPr sz="2000" b="0" i="0">
                <a:solidFill>
                  <a:schemeClr val="tx1"/>
                </a:solidFill>
                <a:latin typeface="Bernina Sans Offc"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atin typeface="+mn-lt"/>
              </a:rPr>
              <a:t>Lorem ipsum dolor sit </a:t>
            </a:r>
            <a:r>
              <a:rPr lang="en-US" err="1">
                <a:latin typeface="+mn-lt"/>
              </a:rPr>
              <a:t>amet</a:t>
            </a:r>
            <a:endParaRPr lang="en-US"/>
          </a:p>
        </p:txBody>
      </p:sp>
    </p:spTree>
    <p:extLst>
      <p:ext uri="{BB962C8B-B14F-4D97-AF65-F5344CB8AC3E}">
        <p14:creationId xmlns:p14="http://schemas.microsoft.com/office/powerpoint/2010/main" val="421470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1A5C6E1-E890-C074-8E7A-B4EF2ABF458F}"/>
              </a:ext>
            </a:extLst>
          </p:cNvPr>
          <p:cNvSpPr>
            <a:spLocks noGrp="1"/>
          </p:cNvSpPr>
          <p:nvPr>
            <p:ph sz="quarter" idx="23"/>
          </p:nvPr>
        </p:nvSpPr>
        <p:spPr>
          <a:xfrm>
            <a:off x="442913" y="1376313"/>
            <a:ext cx="11306175" cy="4860976"/>
          </a:xfrm>
        </p:spPr>
        <p:txBody>
          <a:bodyPr>
            <a:normAutofit/>
          </a:bodyPr>
          <a:lstStyle>
            <a:lvl1pPr>
              <a:defRPr sz="2000" b="0" i="0">
                <a:latin typeface="+mn-lt"/>
              </a:defRPr>
            </a:lvl1pPr>
            <a:lvl2pPr>
              <a:defRPr sz="1800" b="0" i="0">
                <a:latin typeface="+mn-lt"/>
              </a:defRPr>
            </a:lvl2pPr>
            <a:lvl3pPr>
              <a:defRPr sz="1600" b="0" i="0">
                <a:latin typeface="+mn-lt"/>
              </a:defRPr>
            </a:lvl3pPr>
            <a:lvl4pPr>
              <a:defRPr sz="1400" b="0" i="0">
                <a:latin typeface="+mn-lt"/>
              </a:defRPr>
            </a:lvl4pPr>
            <a:lvl5pPr>
              <a:defRPr sz="1200"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a:extLst>
              <a:ext uri="{FF2B5EF4-FFF2-40B4-BE49-F238E27FC236}">
                <a16:creationId xmlns:a16="http://schemas.microsoft.com/office/drawing/2014/main" id="{380EC012-71B8-8CBC-9E58-C40424FCE6F6}"/>
              </a:ext>
            </a:extLst>
          </p:cNvPr>
          <p:cNvSpPr>
            <a:spLocks noGrp="1"/>
          </p:cNvSpPr>
          <p:nvPr>
            <p:ph type="dt" sz="half" idx="2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24690E3E-1227-A4AA-3E36-0ECA7C06F9E8}"/>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4B4DB306-81A5-B8A1-E21E-597C192F36B2}"/>
              </a:ext>
            </a:extLst>
          </p:cNvPr>
          <p:cNvSpPr>
            <a:spLocks noGrp="1"/>
          </p:cNvSpPr>
          <p:nvPr>
            <p:ph type="sldNum" sz="quarter" idx="26"/>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6" name="Rectangle 5">
            <a:extLst>
              <a:ext uri="{FF2B5EF4-FFF2-40B4-BE49-F238E27FC236}">
                <a16:creationId xmlns:a16="http://schemas.microsoft.com/office/drawing/2014/main" id="{959ADC9E-22DF-D463-95AE-F53BF7942A86}"/>
              </a:ext>
            </a:extLst>
          </p:cNvPr>
          <p:cNvSpPr/>
          <p:nvPr userDrawn="1"/>
        </p:nvSpPr>
        <p:spPr>
          <a:xfrm>
            <a:off x="534733"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Title 19">
            <a:extLst>
              <a:ext uri="{FF2B5EF4-FFF2-40B4-BE49-F238E27FC236}">
                <a16:creationId xmlns:a16="http://schemas.microsoft.com/office/drawing/2014/main" id="{2173E285-EF80-3543-C6A2-5A4754D4D56A}"/>
              </a:ext>
            </a:extLst>
          </p:cNvPr>
          <p:cNvSpPr>
            <a:spLocks noGrp="1"/>
          </p:cNvSpPr>
          <p:nvPr>
            <p:ph type="title"/>
          </p:nvPr>
        </p:nvSpPr>
        <p:spPr>
          <a:xfrm>
            <a:off x="442913" y="225425"/>
            <a:ext cx="11508081" cy="827088"/>
          </a:xfrm>
        </p:spPr>
        <p:txBody>
          <a:bodyPr/>
          <a:lstStyle>
            <a:lvl1pPr>
              <a:defRPr sz="2800"/>
            </a:lvl1pPr>
          </a:lstStyle>
          <a:p>
            <a:r>
              <a:rPr lang="en-US"/>
              <a:t>Click to edit Master title style</a:t>
            </a:r>
            <a:endParaRPr lang="en-CA"/>
          </a:p>
        </p:txBody>
      </p:sp>
    </p:spTree>
    <p:extLst>
      <p:ext uri="{BB962C8B-B14F-4D97-AF65-F5344CB8AC3E}">
        <p14:creationId xmlns:p14="http://schemas.microsoft.com/office/powerpoint/2010/main" val="100630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ndard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1A5C6E1-E890-C074-8E7A-B4EF2ABF458F}"/>
              </a:ext>
            </a:extLst>
          </p:cNvPr>
          <p:cNvSpPr>
            <a:spLocks noGrp="1"/>
          </p:cNvSpPr>
          <p:nvPr>
            <p:ph sz="quarter" idx="23"/>
          </p:nvPr>
        </p:nvSpPr>
        <p:spPr>
          <a:xfrm>
            <a:off x="442913" y="1376313"/>
            <a:ext cx="11306175" cy="4860976"/>
          </a:xfrm>
        </p:spPr>
        <p:txBody>
          <a:bodyPr>
            <a:normAutofit/>
          </a:bodyPr>
          <a:lstStyle>
            <a:lvl1pPr>
              <a:defRPr sz="2000" b="0" i="0">
                <a:latin typeface="+mn-lt"/>
              </a:defRPr>
            </a:lvl1pPr>
            <a:lvl2pPr>
              <a:defRPr sz="1800" b="0" i="0">
                <a:latin typeface="+mn-lt"/>
              </a:defRPr>
            </a:lvl2pPr>
            <a:lvl3pPr>
              <a:defRPr sz="1600" b="0" i="0">
                <a:latin typeface="+mn-lt"/>
              </a:defRPr>
            </a:lvl3pPr>
            <a:lvl4pPr>
              <a:defRPr sz="1400" b="0" i="0">
                <a:latin typeface="+mn-lt"/>
              </a:defRPr>
            </a:lvl4pPr>
            <a:lvl5pPr>
              <a:defRPr sz="1200"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a:extLst>
              <a:ext uri="{FF2B5EF4-FFF2-40B4-BE49-F238E27FC236}">
                <a16:creationId xmlns:a16="http://schemas.microsoft.com/office/drawing/2014/main" id="{380EC012-71B8-8CBC-9E58-C40424FCE6F6}"/>
              </a:ext>
            </a:extLst>
          </p:cNvPr>
          <p:cNvSpPr>
            <a:spLocks noGrp="1"/>
          </p:cNvSpPr>
          <p:nvPr>
            <p:ph type="dt" sz="half" idx="2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24690E3E-1227-A4AA-3E36-0ECA7C06F9E8}"/>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4B4DB306-81A5-B8A1-E21E-597C192F36B2}"/>
              </a:ext>
            </a:extLst>
          </p:cNvPr>
          <p:cNvSpPr>
            <a:spLocks noGrp="1"/>
          </p:cNvSpPr>
          <p:nvPr>
            <p:ph type="sldNum" sz="quarter" idx="26"/>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6" name="Rectangle 5">
            <a:extLst>
              <a:ext uri="{FF2B5EF4-FFF2-40B4-BE49-F238E27FC236}">
                <a16:creationId xmlns:a16="http://schemas.microsoft.com/office/drawing/2014/main" id="{959ADC9E-22DF-D463-95AE-F53BF7942A86}"/>
              </a:ext>
            </a:extLst>
          </p:cNvPr>
          <p:cNvSpPr/>
          <p:nvPr userDrawn="1"/>
        </p:nvSpPr>
        <p:spPr>
          <a:xfrm>
            <a:off x="5550566"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Title 19">
            <a:extLst>
              <a:ext uri="{FF2B5EF4-FFF2-40B4-BE49-F238E27FC236}">
                <a16:creationId xmlns:a16="http://schemas.microsoft.com/office/drawing/2014/main" id="{2173E285-EF80-3543-C6A2-5A4754D4D56A}"/>
              </a:ext>
            </a:extLst>
          </p:cNvPr>
          <p:cNvSpPr>
            <a:spLocks noGrp="1"/>
          </p:cNvSpPr>
          <p:nvPr>
            <p:ph type="title"/>
          </p:nvPr>
        </p:nvSpPr>
        <p:spPr>
          <a:xfrm>
            <a:off x="442913" y="225425"/>
            <a:ext cx="11508081" cy="827088"/>
          </a:xfrm>
        </p:spPr>
        <p:txBody>
          <a:bodyPr/>
          <a:lstStyle>
            <a:lvl1pPr algn="ctr">
              <a:defRPr sz="2800"/>
            </a:lvl1pPr>
          </a:lstStyle>
          <a:p>
            <a:r>
              <a:rPr lang="en-US"/>
              <a:t>Click to edit Master title style</a:t>
            </a:r>
            <a:endParaRPr lang="en-CA"/>
          </a:p>
        </p:txBody>
      </p:sp>
    </p:spTree>
    <p:extLst>
      <p:ext uri="{BB962C8B-B14F-4D97-AF65-F5344CB8AC3E}">
        <p14:creationId xmlns:p14="http://schemas.microsoft.com/office/powerpoint/2010/main" val="2571350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slide with photo">
    <p:spTree>
      <p:nvGrpSpPr>
        <p:cNvPr id="1" name=""/>
        <p:cNvGrpSpPr/>
        <p:nvPr/>
      </p:nvGrpSpPr>
      <p:grpSpPr>
        <a:xfrm>
          <a:off x="0" y="0"/>
          <a:ext cx="0" cy="0"/>
          <a:chOff x="0" y="0"/>
          <a:chExt cx="0" cy="0"/>
        </a:xfrm>
      </p:grpSpPr>
      <p:sp>
        <p:nvSpPr>
          <p:cNvPr id="14" name="Picture Placeholder 15">
            <a:extLst>
              <a:ext uri="{FF2B5EF4-FFF2-40B4-BE49-F238E27FC236}">
                <a16:creationId xmlns:a16="http://schemas.microsoft.com/office/drawing/2014/main" id="{6A3B9D20-B61E-D6DA-8014-23D28060F4F9}"/>
              </a:ext>
            </a:extLst>
          </p:cNvPr>
          <p:cNvSpPr>
            <a:spLocks noGrp="1"/>
          </p:cNvSpPr>
          <p:nvPr>
            <p:ph type="pic" sz="quarter" idx="13" hasCustomPrompt="1"/>
          </p:nvPr>
        </p:nvSpPr>
        <p:spPr>
          <a:xfrm>
            <a:off x="5365865" y="225425"/>
            <a:ext cx="6576353" cy="6011864"/>
          </a:xfrm>
          <a:prstGeom prst="rect">
            <a:avLst/>
          </a:prstGeom>
          <a:noFill/>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Bernina Sans Offc" panose="02000000000000000000" pitchFamily="2" charset="77"/>
                <a:ea typeface="+mn-ea"/>
                <a:cs typeface="+mn-cs"/>
              </a:defRPr>
            </a:lvl1pPr>
          </a:lstStyle>
          <a:p>
            <a:r>
              <a:rPr lang="en-CA"/>
              <a:t>Drag a photo onto the slide</a:t>
            </a: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Title 19">
            <a:extLst>
              <a:ext uri="{FF2B5EF4-FFF2-40B4-BE49-F238E27FC236}">
                <a16:creationId xmlns:a16="http://schemas.microsoft.com/office/drawing/2014/main" id="{C034E6B5-4014-39E9-E08C-05A7FA972D7F}"/>
              </a:ext>
            </a:extLst>
          </p:cNvPr>
          <p:cNvSpPr>
            <a:spLocks noGrp="1"/>
          </p:cNvSpPr>
          <p:nvPr>
            <p:ph type="title"/>
          </p:nvPr>
        </p:nvSpPr>
        <p:spPr>
          <a:xfrm>
            <a:off x="442913" y="225425"/>
            <a:ext cx="4572147" cy="827088"/>
          </a:xfrm>
        </p:spPr>
        <p:txBody>
          <a:bodyPr/>
          <a:lstStyle>
            <a:lvl1pPr>
              <a:defRPr sz="2800"/>
            </a:lvl1pPr>
          </a:lstStyle>
          <a:p>
            <a:r>
              <a:rPr lang="en-US"/>
              <a:t>Click to edit Master title style</a:t>
            </a:r>
            <a:endParaRPr lang="en-CA"/>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11" name="Content Placeholder 3">
            <a:extLst>
              <a:ext uri="{FF2B5EF4-FFF2-40B4-BE49-F238E27FC236}">
                <a16:creationId xmlns:a16="http://schemas.microsoft.com/office/drawing/2014/main" id="{BE8EE840-559E-39C0-A0B9-B7BC1CF60B59}"/>
              </a:ext>
            </a:extLst>
          </p:cNvPr>
          <p:cNvSpPr>
            <a:spLocks noGrp="1"/>
          </p:cNvSpPr>
          <p:nvPr>
            <p:ph sz="quarter" idx="23"/>
          </p:nvPr>
        </p:nvSpPr>
        <p:spPr>
          <a:xfrm>
            <a:off x="442913" y="1376313"/>
            <a:ext cx="4572147" cy="4860976"/>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Rectangle 12">
            <a:extLst>
              <a:ext uri="{FF2B5EF4-FFF2-40B4-BE49-F238E27FC236}">
                <a16:creationId xmlns:a16="http://schemas.microsoft.com/office/drawing/2014/main" id="{E9AE6A6E-D9B5-47DC-6F61-705C75EC932E}"/>
              </a:ext>
            </a:extLst>
          </p:cNvPr>
          <p:cNvSpPr/>
          <p:nvPr userDrawn="1"/>
        </p:nvSpPr>
        <p:spPr>
          <a:xfrm>
            <a:off x="534733"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 name="Footer Placeholder 2">
            <a:extLst>
              <a:ext uri="{FF2B5EF4-FFF2-40B4-BE49-F238E27FC236}">
                <a16:creationId xmlns:a16="http://schemas.microsoft.com/office/drawing/2014/main" id="{FACFDA5A-9DD1-95D0-A8D0-0C6AA11073B9}"/>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Tree>
    <p:extLst>
      <p:ext uri="{BB962C8B-B14F-4D97-AF65-F5344CB8AC3E}">
        <p14:creationId xmlns:p14="http://schemas.microsoft.com/office/powerpoint/2010/main" val="1930342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andard slide with photo">
    <p:spTree>
      <p:nvGrpSpPr>
        <p:cNvPr id="1" name=""/>
        <p:cNvGrpSpPr/>
        <p:nvPr/>
      </p:nvGrpSpPr>
      <p:grpSpPr>
        <a:xfrm>
          <a:off x="0" y="0"/>
          <a:ext cx="0" cy="0"/>
          <a:chOff x="0" y="0"/>
          <a:chExt cx="0" cy="0"/>
        </a:xfrm>
      </p:grpSpPr>
      <p:sp>
        <p:nvSpPr>
          <p:cNvPr id="14" name="Picture Placeholder 15">
            <a:extLst>
              <a:ext uri="{FF2B5EF4-FFF2-40B4-BE49-F238E27FC236}">
                <a16:creationId xmlns:a16="http://schemas.microsoft.com/office/drawing/2014/main" id="{6A3B9D20-B61E-D6DA-8014-23D28060F4F9}"/>
              </a:ext>
            </a:extLst>
          </p:cNvPr>
          <p:cNvSpPr>
            <a:spLocks noGrp="1"/>
          </p:cNvSpPr>
          <p:nvPr>
            <p:ph type="pic" sz="quarter" idx="13" hasCustomPrompt="1"/>
          </p:nvPr>
        </p:nvSpPr>
        <p:spPr>
          <a:xfrm>
            <a:off x="5365865" y="1376313"/>
            <a:ext cx="6576353" cy="4860976"/>
          </a:xfrm>
          <a:prstGeom prst="rect">
            <a:avLst/>
          </a:prstGeom>
          <a:noFill/>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Bernina Sans Offc" panose="02000000000000000000" pitchFamily="2" charset="77"/>
                <a:ea typeface="+mn-ea"/>
                <a:cs typeface="+mn-cs"/>
              </a:defRPr>
            </a:lvl1pPr>
          </a:lstStyle>
          <a:p>
            <a:r>
              <a:rPr lang="en-CA"/>
              <a:t>Drag a photo onto the slide</a:t>
            </a: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11" name="Content Placeholder 3">
            <a:extLst>
              <a:ext uri="{FF2B5EF4-FFF2-40B4-BE49-F238E27FC236}">
                <a16:creationId xmlns:a16="http://schemas.microsoft.com/office/drawing/2014/main" id="{BE8EE840-559E-39C0-A0B9-B7BC1CF60B59}"/>
              </a:ext>
            </a:extLst>
          </p:cNvPr>
          <p:cNvSpPr>
            <a:spLocks noGrp="1"/>
          </p:cNvSpPr>
          <p:nvPr>
            <p:ph sz="quarter" idx="23"/>
          </p:nvPr>
        </p:nvSpPr>
        <p:spPr>
          <a:xfrm>
            <a:off x="442913" y="1376313"/>
            <a:ext cx="4572147" cy="4860976"/>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Rectangle 12">
            <a:extLst>
              <a:ext uri="{FF2B5EF4-FFF2-40B4-BE49-F238E27FC236}">
                <a16:creationId xmlns:a16="http://schemas.microsoft.com/office/drawing/2014/main" id="{E9AE6A6E-D9B5-47DC-6F61-705C75EC932E}"/>
              </a:ext>
            </a:extLst>
          </p:cNvPr>
          <p:cNvSpPr/>
          <p:nvPr userDrawn="1"/>
        </p:nvSpPr>
        <p:spPr>
          <a:xfrm>
            <a:off x="5550566"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 name="Footer Placeholder 2">
            <a:extLst>
              <a:ext uri="{FF2B5EF4-FFF2-40B4-BE49-F238E27FC236}">
                <a16:creationId xmlns:a16="http://schemas.microsoft.com/office/drawing/2014/main" id="{FACFDA5A-9DD1-95D0-A8D0-0C6AA11073B9}"/>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 name="Title 19">
            <a:extLst>
              <a:ext uri="{FF2B5EF4-FFF2-40B4-BE49-F238E27FC236}">
                <a16:creationId xmlns:a16="http://schemas.microsoft.com/office/drawing/2014/main" id="{2B0EA1A4-42B7-74AA-17AD-B6EA85C843A8}"/>
              </a:ext>
            </a:extLst>
          </p:cNvPr>
          <p:cNvSpPr>
            <a:spLocks noGrp="1"/>
          </p:cNvSpPr>
          <p:nvPr>
            <p:ph type="title"/>
          </p:nvPr>
        </p:nvSpPr>
        <p:spPr>
          <a:xfrm>
            <a:off x="442913" y="225425"/>
            <a:ext cx="11508081" cy="827088"/>
          </a:xfrm>
        </p:spPr>
        <p:txBody>
          <a:bodyPr/>
          <a:lstStyle>
            <a:lvl1pPr algn="ctr">
              <a:defRPr sz="2800"/>
            </a:lvl1pPr>
          </a:lstStyle>
          <a:p>
            <a:r>
              <a:rPr lang="en-US"/>
              <a:t>Click to edit Master title style</a:t>
            </a:r>
            <a:endParaRPr lang="en-CA"/>
          </a:p>
        </p:txBody>
      </p:sp>
    </p:spTree>
    <p:extLst>
      <p:ext uri="{BB962C8B-B14F-4D97-AF65-F5344CB8AC3E}">
        <p14:creationId xmlns:p14="http://schemas.microsoft.com/office/powerpoint/2010/main" val="2474411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no line">
    <p:spTree>
      <p:nvGrpSpPr>
        <p:cNvPr id="1" name=""/>
        <p:cNvGrpSpPr/>
        <p:nvPr/>
      </p:nvGrpSpPr>
      <p:grpSpPr>
        <a:xfrm>
          <a:off x="0" y="0"/>
          <a:ext cx="0" cy="0"/>
          <a:chOff x="0" y="0"/>
          <a:chExt cx="0" cy="0"/>
        </a:xfrm>
      </p:grpSpPr>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Title 19">
            <a:extLst>
              <a:ext uri="{FF2B5EF4-FFF2-40B4-BE49-F238E27FC236}">
                <a16:creationId xmlns:a16="http://schemas.microsoft.com/office/drawing/2014/main" id="{C034E6B5-4014-39E9-E08C-05A7FA972D7F}"/>
              </a:ext>
            </a:extLst>
          </p:cNvPr>
          <p:cNvSpPr>
            <a:spLocks noGrp="1"/>
          </p:cNvSpPr>
          <p:nvPr>
            <p:ph type="title"/>
          </p:nvPr>
        </p:nvSpPr>
        <p:spPr>
          <a:xfrm>
            <a:off x="442913" y="225425"/>
            <a:ext cx="11508081" cy="827088"/>
          </a:xfrm>
        </p:spPr>
        <p:txBody>
          <a:bodyPr/>
          <a:lstStyle>
            <a:lvl1pPr>
              <a:defRPr sz="2800"/>
            </a:lvl1pPr>
          </a:lstStyle>
          <a:p>
            <a:r>
              <a:rPr lang="en-US"/>
              <a:t>Click to edit Master title style</a:t>
            </a:r>
            <a:endParaRPr lang="en-CA"/>
          </a:p>
        </p:txBody>
      </p:sp>
      <p:sp>
        <p:nvSpPr>
          <p:cNvPr id="4" name="Footer Placeholder 3">
            <a:extLst>
              <a:ext uri="{FF2B5EF4-FFF2-40B4-BE49-F238E27FC236}">
                <a16:creationId xmlns:a16="http://schemas.microsoft.com/office/drawing/2014/main" id="{34220117-B9D2-514C-CEED-623121DA9EA2}"/>
              </a:ext>
            </a:extLst>
          </p:cNvPr>
          <p:cNvSpPr>
            <a:spLocks noGrp="1"/>
          </p:cNvSpPr>
          <p:nvPr>
            <p:ph type="ftr" sz="quarter" idx="2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2" name="Content Placeholder 3">
            <a:extLst>
              <a:ext uri="{FF2B5EF4-FFF2-40B4-BE49-F238E27FC236}">
                <a16:creationId xmlns:a16="http://schemas.microsoft.com/office/drawing/2014/main" id="{F4BBD51E-29A2-84F2-B441-8980D97832FF}"/>
              </a:ext>
            </a:extLst>
          </p:cNvPr>
          <p:cNvSpPr>
            <a:spLocks noGrp="1"/>
          </p:cNvSpPr>
          <p:nvPr>
            <p:ph sz="quarter" idx="23"/>
          </p:nvPr>
        </p:nvSpPr>
        <p:spPr>
          <a:xfrm>
            <a:off x="442913" y="1210057"/>
            <a:ext cx="11306175" cy="4860976"/>
          </a:xfrm>
        </p:spPr>
        <p:txBody>
          <a:bodyPr>
            <a:normAutofit/>
          </a:bodyPr>
          <a:lstStyle>
            <a:lvl1pPr>
              <a:defRPr sz="2000" b="0" i="0">
                <a:latin typeface="+mn-lt"/>
              </a:defRPr>
            </a:lvl1pPr>
            <a:lvl2pPr>
              <a:defRPr sz="1800" b="0" i="0">
                <a:latin typeface="+mn-lt"/>
              </a:defRPr>
            </a:lvl2pPr>
            <a:lvl3pPr>
              <a:defRPr sz="1600" b="0" i="0">
                <a:latin typeface="+mn-lt"/>
              </a:defRPr>
            </a:lvl3pPr>
            <a:lvl4pPr>
              <a:defRPr sz="1400" b="0" i="0">
                <a:latin typeface="+mn-lt"/>
              </a:defRPr>
            </a:lvl4pPr>
            <a:lvl5pPr>
              <a:defRPr sz="1200"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742075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FBA4F41-6FB6-3EBD-D004-CEB7ED48E955}"/>
              </a:ext>
            </a:extLst>
          </p:cNvPr>
          <p:cNvSpPr>
            <a:spLocks noGrp="1"/>
          </p:cNvSpPr>
          <p:nvPr>
            <p:ph type="pic" sz="quarter" idx="17" hasCustomPrompt="1"/>
          </p:nvPr>
        </p:nvSpPr>
        <p:spPr>
          <a:xfrm>
            <a:off x="0" y="0"/>
            <a:ext cx="12192000" cy="6858000"/>
          </a:xfrm>
          <a:custGeom>
            <a:avLst/>
            <a:gdLst>
              <a:gd name="connsiteX0" fmla="*/ 0 w 12192000"/>
              <a:gd name="connsiteY0" fmla="*/ 0 h 6198577"/>
              <a:gd name="connsiteX1" fmla="*/ 12192000 w 12192000"/>
              <a:gd name="connsiteY1" fmla="*/ 0 h 6198577"/>
              <a:gd name="connsiteX2" fmla="*/ 12192000 w 12192000"/>
              <a:gd name="connsiteY2" fmla="*/ 6198577 h 6198577"/>
              <a:gd name="connsiteX3" fmla="*/ 0 w 12192000"/>
              <a:gd name="connsiteY3" fmla="*/ 6198577 h 6198577"/>
            </a:gdLst>
            <a:ahLst/>
            <a:cxnLst>
              <a:cxn ang="0">
                <a:pos x="connsiteX0" y="connsiteY0"/>
              </a:cxn>
              <a:cxn ang="0">
                <a:pos x="connsiteX1" y="connsiteY1"/>
              </a:cxn>
              <a:cxn ang="0">
                <a:pos x="connsiteX2" y="connsiteY2"/>
              </a:cxn>
              <a:cxn ang="0">
                <a:pos x="connsiteX3" y="connsiteY3"/>
              </a:cxn>
            </a:cxnLst>
            <a:rect l="l" t="t" r="r" b="b"/>
            <a:pathLst>
              <a:path w="12192000" h="6198577">
                <a:moveTo>
                  <a:pt x="0" y="0"/>
                </a:moveTo>
                <a:lnTo>
                  <a:pt x="12192000" y="0"/>
                </a:lnTo>
                <a:lnTo>
                  <a:pt x="12192000" y="6198577"/>
                </a:lnTo>
                <a:lnTo>
                  <a:pt x="0" y="6198577"/>
                </a:lnTo>
                <a:close/>
              </a:path>
            </a:pathLst>
          </a:custGeom>
        </p:spPr>
        <p:txBody>
          <a:bodyPr wrap="square" rIns="396000" anchor="ctr">
            <a:noAutofit/>
          </a:bodyPr>
          <a:lstStyle>
            <a:lvl1pPr marL="0" indent="0" algn="r">
              <a:buNone/>
              <a:defRPr sz="1400" b="0" i="0">
                <a:latin typeface="DT Flow" pitchFamily="2" charset="77"/>
              </a:defRPr>
            </a:lvl1pPr>
          </a:lstStyle>
          <a:p>
            <a:r>
              <a:rPr lang="en-CA"/>
              <a:t>Drag a photo onto the slide</a:t>
            </a: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4" name="Footer Placeholder 3">
            <a:extLst>
              <a:ext uri="{FF2B5EF4-FFF2-40B4-BE49-F238E27FC236}">
                <a16:creationId xmlns:a16="http://schemas.microsoft.com/office/drawing/2014/main" id="{34220117-B9D2-514C-CEED-623121DA9EA2}"/>
              </a:ext>
            </a:extLst>
          </p:cNvPr>
          <p:cNvSpPr>
            <a:spLocks noGrp="1"/>
          </p:cNvSpPr>
          <p:nvPr>
            <p:ph type="ftr" sz="quarter" idx="2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Tree>
    <p:extLst>
      <p:ext uri="{BB962C8B-B14F-4D97-AF65-F5344CB8AC3E}">
        <p14:creationId xmlns:p14="http://schemas.microsoft.com/office/powerpoint/2010/main" val="3115140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slide branding">
    <p:spTree>
      <p:nvGrpSpPr>
        <p:cNvPr id="1" name=""/>
        <p:cNvGrpSpPr/>
        <p:nvPr/>
      </p:nvGrpSpPr>
      <p:grpSpPr>
        <a:xfrm>
          <a:off x="0" y="0"/>
          <a:ext cx="0" cy="0"/>
          <a:chOff x="0" y="0"/>
          <a:chExt cx="0" cy="0"/>
        </a:xfrm>
      </p:grpSpPr>
      <p:pic>
        <p:nvPicPr>
          <p:cNvPr id="14" name="Picture 13" descr="A picture containing background pattern&#10;&#10;Description automatically generated">
            <a:extLst>
              <a:ext uri="{FF2B5EF4-FFF2-40B4-BE49-F238E27FC236}">
                <a16:creationId xmlns:a16="http://schemas.microsoft.com/office/drawing/2014/main" id="{CC4EC466-8C3B-BE4C-2D9E-1056C73CE3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8776" cy="6854193"/>
          </a:xfrm>
          <a:prstGeom prst="rect">
            <a:avLst/>
          </a:prstGeom>
        </p:spPr>
      </p:pic>
      <p:sp>
        <p:nvSpPr>
          <p:cNvPr id="13" name="Rounded Rectangle 12">
            <a:extLst>
              <a:ext uri="{FF2B5EF4-FFF2-40B4-BE49-F238E27FC236}">
                <a16:creationId xmlns:a16="http://schemas.microsoft.com/office/drawing/2014/main" id="{60336314-2883-C315-2BBD-87198727798E}"/>
              </a:ext>
            </a:extLst>
          </p:cNvPr>
          <p:cNvSpPr/>
          <p:nvPr userDrawn="1"/>
        </p:nvSpPr>
        <p:spPr>
          <a:xfrm>
            <a:off x="338772" y="370390"/>
            <a:ext cx="11514456" cy="5991844"/>
          </a:xfrm>
          <a:prstGeom prst="roundRect">
            <a:avLst>
              <a:gd name="adj" fmla="val 982"/>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4" name="Content Placeholder 3">
            <a:extLst>
              <a:ext uri="{FF2B5EF4-FFF2-40B4-BE49-F238E27FC236}">
                <a16:creationId xmlns:a16="http://schemas.microsoft.com/office/drawing/2014/main" id="{81A5C6E1-E890-C074-8E7A-B4EF2ABF458F}"/>
              </a:ext>
            </a:extLst>
          </p:cNvPr>
          <p:cNvSpPr>
            <a:spLocks noGrp="1"/>
          </p:cNvSpPr>
          <p:nvPr>
            <p:ph sz="quarter" idx="23"/>
          </p:nvPr>
        </p:nvSpPr>
        <p:spPr>
          <a:xfrm>
            <a:off x="510826" y="1440560"/>
            <a:ext cx="11189338" cy="4507017"/>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a:extLst>
              <a:ext uri="{FF2B5EF4-FFF2-40B4-BE49-F238E27FC236}">
                <a16:creationId xmlns:a16="http://schemas.microsoft.com/office/drawing/2014/main" id="{380EC012-71B8-8CBC-9E58-C40424FCE6F6}"/>
              </a:ext>
            </a:extLst>
          </p:cNvPr>
          <p:cNvSpPr>
            <a:spLocks noGrp="1"/>
          </p:cNvSpPr>
          <p:nvPr>
            <p:ph type="dt" sz="half" idx="2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24690E3E-1227-A4AA-3E36-0ECA7C06F9E8}"/>
              </a:ext>
            </a:extLst>
          </p:cNvPr>
          <p:cNvSpPr>
            <a:spLocks noGrp="1"/>
          </p:cNvSpPr>
          <p:nvPr>
            <p:ph type="ftr" sz="quarter" idx="25"/>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4B4DB306-81A5-B8A1-E21E-597C192F36B2}"/>
              </a:ext>
            </a:extLst>
          </p:cNvPr>
          <p:cNvSpPr>
            <a:spLocks noGrp="1"/>
          </p:cNvSpPr>
          <p:nvPr>
            <p:ph type="sldNum" sz="quarter" idx="26"/>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7" name="Title 19">
            <a:extLst>
              <a:ext uri="{FF2B5EF4-FFF2-40B4-BE49-F238E27FC236}">
                <a16:creationId xmlns:a16="http://schemas.microsoft.com/office/drawing/2014/main" id="{2173E285-EF80-3543-C6A2-5A4754D4D56A}"/>
              </a:ext>
            </a:extLst>
          </p:cNvPr>
          <p:cNvSpPr>
            <a:spLocks noGrp="1"/>
          </p:cNvSpPr>
          <p:nvPr>
            <p:ph type="title"/>
          </p:nvPr>
        </p:nvSpPr>
        <p:spPr>
          <a:xfrm>
            <a:off x="510824" y="488178"/>
            <a:ext cx="11189338" cy="815291"/>
          </a:xfrm>
        </p:spPr>
        <p:txBody>
          <a:bodyPr/>
          <a:lstStyle>
            <a:lvl1pPr>
              <a:defRPr sz="2800"/>
            </a:lvl1pPr>
          </a:lstStyle>
          <a:p>
            <a:r>
              <a:rPr lang="en-US"/>
              <a:t>Click to edit Master title style</a:t>
            </a:r>
            <a:endParaRPr lang="en-CA"/>
          </a:p>
        </p:txBody>
      </p:sp>
      <p:cxnSp>
        <p:nvCxnSpPr>
          <p:cNvPr id="8" name="Straight Connector 7">
            <a:extLst>
              <a:ext uri="{FF2B5EF4-FFF2-40B4-BE49-F238E27FC236}">
                <a16:creationId xmlns:a16="http://schemas.microsoft.com/office/drawing/2014/main" id="{585C701B-F468-40B6-F458-0C01F394CD2C}"/>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1DA05F8A-D9EA-2548-5FA4-AE4587CB36EB}"/>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Tree>
    <p:extLst>
      <p:ext uri="{BB962C8B-B14F-4D97-AF65-F5344CB8AC3E}">
        <p14:creationId xmlns:p14="http://schemas.microsoft.com/office/powerpoint/2010/main" val="175948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tandard slide branding">
    <p:spTree>
      <p:nvGrpSpPr>
        <p:cNvPr id="1" name=""/>
        <p:cNvGrpSpPr/>
        <p:nvPr/>
      </p:nvGrpSpPr>
      <p:grpSpPr>
        <a:xfrm>
          <a:off x="0" y="0"/>
          <a:ext cx="0" cy="0"/>
          <a:chOff x="0" y="0"/>
          <a:chExt cx="0" cy="0"/>
        </a:xfrm>
      </p:grpSpPr>
      <p:pic>
        <p:nvPicPr>
          <p:cNvPr id="14" name="Picture 13" descr="A picture containing background pattern&#10;&#10;Description automatically generated">
            <a:extLst>
              <a:ext uri="{FF2B5EF4-FFF2-40B4-BE49-F238E27FC236}">
                <a16:creationId xmlns:a16="http://schemas.microsoft.com/office/drawing/2014/main" id="{CC4EC466-8C3B-BE4C-2D9E-1056C73CE3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8776" cy="6854193"/>
          </a:xfrm>
          <a:prstGeom prst="rect">
            <a:avLst/>
          </a:prstGeom>
        </p:spPr>
      </p:pic>
      <p:sp>
        <p:nvSpPr>
          <p:cNvPr id="13" name="Rounded Rectangle 12">
            <a:extLst>
              <a:ext uri="{FF2B5EF4-FFF2-40B4-BE49-F238E27FC236}">
                <a16:creationId xmlns:a16="http://schemas.microsoft.com/office/drawing/2014/main" id="{60336314-2883-C315-2BBD-87198727798E}"/>
              </a:ext>
            </a:extLst>
          </p:cNvPr>
          <p:cNvSpPr/>
          <p:nvPr userDrawn="1"/>
        </p:nvSpPr>
        <p:spPr>
          <a:xfrm>
            <a:off x="338772" y="370390"/>
            <a:ext cx="11514456" cy="5991844"/>
          </a:xfrm>
          <a:prstGeom prst="roundRect">
            <a:avLst>
              <a:gd name="adj" fmla="val 982"/>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4" name="Content Placeholder 3">
            <a:extLst>
              <a:ext uri="{FF2B5EF4-FFF2-40B4-BE49-F238E27FC236}">
                <a16:creationId xmlns:a16="http://schemas.microsoft.com/office/drawing/2014/main" id="{81A5C6E1-E890-C074-8E7A-B4EF2ABF458F}"/>
              </a:ext>
            </a:extLst>
          </p:cNvPr>
          <p:cNvSpPr>
            <a:spLocks noGrp="1"/>
          </p:cNvSpPr>
          <p:nvPr>
            <p:ph sz="quarter" idx="23"/>
          </p:nvPr>
        </p:nvSpPr>
        <p:spPr>
          <a:xfrm>
            <a:off x="510826" y="1489008"/>
            <a:ext cx="11189338" cy="4507017"/>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a:extLst>
              <a:ext uri="{FF2B5EF4-FFF2-40B4-BE49-F238E27FC236}">
                <a16:creationId xmlns:a16="http://schemas.microsoft.com/office/drawing/2014/main" id="{380EC012-71B8-8CBC-9E58-C40424FCE6F6}"/>
              </a:ext>
            </a:extLst>
          </p:cNvPr>
          <p:cNvSpPr>
            <a:spLocks noGrp="1"/>
          </p:cNvSpPr>
          <p:nvPr>
            <p:ph type="dt" sz="half" idx="2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24690E3E-1227-A4AA-3E36-0ECA7C06F9E8}"/>
              </a:ext>
            </a:extLst>
          </p:cNvPr>
          <p:cNvSpPr>
            <a:spLocks noGrp="1"/>
          </p:cNvSpPr>
          <p:nvPr>
            <p:ph type="ftr" sz="quarter" idx="25"/>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4B4DB306-81A5-B8A1-E21E-597C192F36B2}"/>
              </a:ext>
            </a:extLst>
          </p:cNvPr>
          <p:cNvSpPr>
            <a:spLocks noGrp="1"/>
          </p:cNvSpPr>
          <p:nvPr>
            <p:ph type="sldNum" sz="quarter" idx="26"/>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7" name="Title 19">
            <a:extLst>
              <a:ext uri="{FF2B5EF4-FFF2-40B4-BE49-F238E27FC236}">
                <a16:creationId xmlns:a16="http://schemas.microsoft.com/office/drawing/2014/main" id="{2173E285-EF80-3543-C6A2-5A4754D4D56A}"/>
              </a:ext>
            </a:extLst>
          </p:cNvPr>
          <p:cNvSpPr>
            <a:spLocks noGrp="1"/>
          </p:cNvSpPr>
          <p:nvPr>
            <p:ph type="title"/>
          </p:nvPr>
        </p:nvSpPr>
        <p:spPr>
          <a:xfrm>
            <a:off x="510824" y="488178"/>
            <a:ext cx="11189338" cy="815291"/>
          </a:xfrm>
        </p:spPr>
        <p:txBody>
          <a:bodyPr/>
          <a:lstStyle>
            <a:lvl1pPr algn="ctr">
              <a:defRPr sz="2800"/>
            </a:lvl1pPr>
          </a:lstStyle>
          <a:p>
            <a:r>
              <a:rPr lang="en-US"/>
              <a:t>Click to edit Master title style</a:t>
            </a:r>
            <a:endParaRPr lang="en-CA"/>
          </a:p>
        </p:txBody>
      </p:sp>
      <p:cxnSp>
        <p:nvCxnSpPr>
          <p:cNvPr id="8" name="Straight Connector 7">
            <a:extLst>
              <a:ext uri="{FF2B5EF4-FFF2-40B4-BE49-F238E27FC236}">
                <a16:creationId xmlns:a16="http://schemas.microsoft.com/office/drawing/2014/main" id="{585C701B-F468-40B6-F458-0C01F394CD2C}"/>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1DA05F8A-D9EA-2548-5FA4-AE4587CB36EB}"/>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
        <p:nvSpPr>
          <p:cNvPr id="6" name="Rectangle 5">
            <a:extLst>
              <a:ext uri="{FF2B5EF4-FFF2-40B4-BE49-F238E27FC236}">
                <a16:creationId xmlns:a16="http://schemas.microsoft.com/office/drawing/2014/main" id="{465A2E67-CB89-4296-0FBE-200AC24B51F4}"/>
              </a:ext>
            </a:extLst>
          </p:cNvPr>
          <p:cNvSpPr/>
          <p:nvPr userDrawn="1"/>
        </p:nvSpPr>
        <p:spPr>
          <a:xfrm>
            <a:off x="5550566" y="1352859"/>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Tree>
    <p:extLst>
      <p:ext uri="{BB962C8B-B14F-4D97-AF65-F5344CB8AC3E}">
        <p14:creationId xmlns:p14="http://schemas.microsoft.com/office/powerpoint/2010/main" val="3781835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slide with photo branded Brandin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EA4041-4F74-538D-974E-2F00659608C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1408" t="27898" r="13635" b="1"/>
          <a:stretch/>
        </p:blipFill>
        <p:spPr>
          <a:xfrm rot="10800000" flipH="1">
            <a:off x="-12564" y="5234151"/>
            <a:ext cx="12204564" cy="1623843"/>
          </a:xfrm>
          <a:prstGeom prst="rect">
            <a:avLst/>
          </a:prstGeom>
        </p:spPr>
      </p:pic>
      <p:sp>
        <p:nvSpPr>
          <p:cNvPr id="11" name="Picture Placeholder 15">
            <a:extLst>
              <a:ext uri="{FF2B5EF4-FFF2-40B4-BE49-F238E27FC236}">
                <a16:creationId xmlns:a16="http://schemas.microsoft.com/office/drawing/2014/main" id="{B61A767C-9629-3017-84C1-62ECCC790BA3}"/>
              </a:ext>
            </a:extLst>
          </p:cNvPr>
          <p:cNvSpPr>
            <a:spLocks noGrp="1"/>
          </p:cNvSpPr>
          <p:nvPr>
            <p:ph type="pic" sz="quarter" idx="13" hasCustomPrompt="1"/>
          </p:nvPr>
        </p:nvSpPr>
        <p:spPr>
          <a:xfrm>
            <a:off x="6069958" y="1210057"/>
            <a:ext cx="5679130" cy="4860976"/>
          </a:xfrm>
          <a:prstGeom prst="rect">
            <a:avLst/>
          </a:prstGeom>
          <a:solidFill>
            <a:schemeClr val="bg1"/>
          </a:solidFill>
          <a:effectLst>
            <a:outerShdw blurRad="228600" dist="762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Bernina Sans Offc" panose="02000000000000000000" pitchFamily="2" charset="77"/>
                <a:ea typeface="+mn-ea"/>
                <a:cs typeface="+mn-cs"/>
              </a:defRPr>
            </a:lvl1pPr>
          </a:lstStyle>
          <a:p>
            <a:r>
              <a:rPr lang="en-CA"/>
              <a:t>Drag a photo onto the slide</a:t>
            </a:r>
          </a:p>
        </p:txBody>
      </p:sp>
      <p:sp>
        <p:nvSpPr>
          <p:cNvPr id="8" name="Date Placeholder 7">
            <a:extLst>
              <a:ext uri="{FF2B5EF4-FFF2-40B4-BE49-F238E27FC236}">
                <a16:creationId xmlns:a16="http://schemas.microsoft.com/office/drawing/2014/main" id="{93FF35F1-EF8B-FC06-AA0F-40406CEF01C3}"/>
              </a:ext>
            </a:extLst>
          </p:cNvPr>
          <p:cNvSpPr>
            <a:spLocks noGrp="1"/>
          </p:cNvSpPr>
          <p:nvPr>
            <p:ph type="dt" sz="half" idx="1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Footer Placeholder 8">
            <a:extLst>
              <a:ext uri="{FF2B5EF4-FFF2-40B4-BE49-F238E27FC236}">
                <a16:creationId xmlns:a16="http://schemas.microsoft.com/office/drawing/2014/main" id="{4A9C7870-9D27-38B7-2271-9D2201F8C99A}"/>
              </a:ext>
            </a:extLst>
          </p:cNvPr>
          <p:cNvSpPr>
            <a:spLocks noGrp="1"/>
          </p:cNvSpPr>
          <p:nvPr>
            <p:ph type="ftr" sz="quarter" idx="1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7" name="Slide Number Placeholder 5">
            <a:extLst>
              <a:ext uri="{FF2B5EF4-FFF2-40B4-BE49-F238E27FC236}">
                <a16:creationId xmlns:a16="http://schemas.microsoft.com/office/drawing/2014/main" id="{8C9F75CF-5DE9-4CE8-1B4E-EC71160322E2}"/>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bg1"/>
                </a:solidFill>
                <a:latin typeface="DT Flow" pitchFamily="2" charset="77"/>
              </a:defRPr>
            </a:lvl1pPr>
          </a:lstStyle>
          <a:p>
            <a:fld id="{0A1A0966-58B5-D140-B861-27719A32589F}" type="slidenum">
              <a:rPr lang="en-US" smtClean="0"/>
              <a:pPr/>
              <a:t>‹#›</a:t>
            </a:fld>
            <a:endParaRPr lang="en-US"/>
          </a:p>
        </p:txBody>
      </p:sp>
      <p:cxnSp>
        <p:nvCxnSpPr>
          <p:cNvPr id="12" name="Straight Connector 11">
            <a:extLst>
              <a:ext uri="{FF2B5EF4-FFF2-40B4-BE49-F238E27FC236}">
                <a16:creationId xmlns:a16="http://schemas.microsoft.com/office/drawing/2014/main" id="{166F2807-9128-5A78-5BDC-D9B3E334F328}"/>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A95E691D-1964-3400-A1D7-D8F177C06CD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
        <p:nvSpPr>
          <p:cNvPr id="20" name="Content Placeholder 3">
            <a:extLst>
              <a:ext uri="{FF2B5EF4-FFF2-40B4-BE49-F238E27FC236}">
                <a16:creationId xmlns:a16="http://schemas.microsoft.com/office/drawing/2014/main" id="{EAD1C405-836A-65A4-74D9-23CE3C795CC6}"/>
              </a:ext>
            </a:extLst>
          </p:cNvPr>
          <p:cNvSpPr>
            <a:spLocks noGrp="1"/>
          </p:cNvSpPr>
          <p:nvPr>
            <p:ph sz="quarter" idx="23"/>
          </p:nvPr>
        </p:nvSpPr>
        <p:spPr>
          <a:xfrm>
            <a:off x="442913" y="1210057"/>
            <a:ext cx="5219789" cy="4860976"/>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Title 19">
            <a:extLst>
              <a:ext uri="{FF2B5EF4-FFF2-40B4-BE49-F238E27FC236}">
                <a16:creationId xmlns:a16="http://schemas.microsoft.com/office/drawing/2014/main" id="{908D7C02-8FC8-FEFD-B2A0-E45ECFFC678C}"/>
              </a:ext>
            </a:extLst>
          </p:cNvPr>
          <p:cNvSpPr>
            <a:spLocks noGrp="1"/>
          </p:cNvSpPr>
          <p:nvPr>
            <p:ph type="title"/>
          </p:nvPr>
        </p:nvSpPr>
        <p:spPr>
          <a:xfrm>
            <a:off x="442913" y="225425"/>
            <a:ext cx="8944275" cy="827088"/>
          </a:xfrm>
        </p:spPr>
        <p:txBody>
          <a:bodyPr/>
          <a:lstStyle>
            <a:lvl1pPr>
              <a:defRPr sz="2800"/>
            </a:lvl1pPr>
          </a:lstStyle>
          <a:p>
            <a:r>
              <a:rPr lang="en-US"/>
              <a:t>Click to edit Master title style</a:t>
            </a:r>
            <a:endParaRPr lang="en-CA"/>
          </a:p>
        </p:txBody>
      </p:sp>
    </p:spTree>
    <p:extLst>
      <p:ext uri="{BB962C8B-B14F-4D97-AF65-F5344CB8AC3E}">
        <p14:creationId xmlns:p14="http://schemas.microsoft.com/office/powerpoint/2010/main" val="1366008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C9AA34E9-8C90-C4DC-EB26-D400C73DD1B8}"/>
              </a:ext>
            </a:extLst>
          </p:cNvPr>
          <p:cNvSpPr>
            <a:spLocks/>
          </p:cNvSpPr>
          <p:nvPr userDrawn="1"/>
        </p:nvSpPr>
        <p:spPr>
          <a:xfrm rot="10800000">
            <a:off x="6284365" y="1478705"/>
            <a:ext cx="5461146" cy="4849915"/>
          </a:xfrm>
          <a:prstGeom prst="roundRect">
            <a:avLst>
              <a:gd name="adj" fmla="val 0"/>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3" name="Rounded Rectangle 2">
            <a:extLst>
              <a:ext uri="{FF2B5EF4-FFF2-40B4-BE49-F238E27FC236}">
                <a16:creationId xmlns:a16="http://schemas.microsoft.com/office/drawing/2014/main" id="{6E30C128-7594-4FD1-64D9-96FD94EFE9BB}"/>
              </a:ext>
            </a:extLst>
          </p:cNvPr>
          <p:cNvSpPr>
            <a:spLocks/>
          </p:cNvSpPr>
          <p:nvPr userDrawn="1"/>
        </p:nvSpPr>
        <p:spPr>
          <a:xfrm rot="10800000">
            <a:off x="445032" y="1492073"/>
            <a:ext cx="5458581" cy="4847965"/>
          </a:xfrm>
          <a:prstGeom prst="roundRect">
            <a:avLst>
              <a:gd name="adj" fmla="val 0"/>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0" normalizeH="0" baseline="0" noProof="0" err="1">
                <a:ln>
                  <a:noFill/>
                </a:ln>
                <a:solidFill>
                  <a:srgbClr val="FFFFFF"/>
                </a:solidFill>
                <a:effectLst/>
                <a:uLnTx/>
                <a:uFillTx/>
                <a:latin typeface="Bernina Sans Offc" panose="02000000000000000000" pitchFamily="2" charset="77"/>
                <a:ea typeface="+mn-ea"/>
                <a:cs typeface="+mn-cs"/>
              </a:rPr>
              <a:t>i</a:t>
            </a: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p:ph type="title"/>
          </p:nvPr>
        </p:nvSpPr>
        <p:spPr/>
        <p:txBody>
          <a:bodyPr/>
          <a:lstStyle>
            <a:lvl1pPr algn="ctr">
              <a:defRPr sz="2800"/>
            </a:lvl1pPr>
          </a:lstStyle>
          <a:p>
            <a:r>
              <a:rPr lang="en-US"/>
              <a:t>Click to edit Master title style</a:t>
            </a:r>
            <a:endParaRPr lang="en-CA"/>
          </a:p>
        </p:txBody>
      </p:sp>
      <p:sp>
        <p:nvSpPr>
          <p:cNvPr id="23" name="Date Placeholder 18">
            <a:extLst>
              <a:ext uri="{FF2B5EF4-FFF2-40B4-BE49-F238E27FC236}">
                <a16:creationId xmlns:a16="http://schemas.microsoft.com/office/drawing/2014/main" id="{69D3E7B4-CFE4-467B-BA4D-96B326DC3339}"/>
              </a:ext>
            </a:extLst>
          </p:cNvPr>
          <p:cNvSpPr>
            <a:spLocks noGrp="1"/>
          </p:cNvSpPr>
          <p:nvPr>
            <p:ph type="dt" sz="half" idx="27"/>
          </p:nvPr>
        </p:nvSpPr>
        <p:spPr>
          <a:xfrm flipH="1">
            <a:off x="-1" y="6858000"/>
            <a:ext cx="0" cy="0"/>
          </a:xfrm>
          <a:prstGeom prst="rect">
            <a:avLst/>
          </a:prstGeom>
        </p:spPr>
        <p:txBody>
          <a:bodyPr/>
          <a:lstStyle>
            <a:lvl1pPr>
              <a:defRPr b="0" i="0">
                <a:solidFill>
                  <a:schemeClr val="tx1"/>
                </a:solidFill>
                <a:latin typeface="Bernina Sans Offc" panose="02000000000000000000" pitchFamily="2" charset="77"/>
              </a:defRPr>
            </a:lvl1pPr>
          </a:lstStyle>
          <a:p>
            <a:endParaRPr lang="en-US"/>
          </a:p>
        </p:txBody>
      </p:sp>
      <p:sp>
        <p:nvSpPr>
          <p:cNvPr id="32" name="Text Placeholder 25">
            <a:extLst>
              <a:ext uri="{FF2B5EF4-FFF2-40B4-BE49-F238E27FC236}">
                <a16:creationId xmlns:a16="http://schemas.microsoft.com/office/drawing/2014/main" id="{B2427629-206D-D2A1-60B2-1221483F145E}"/>
              </a:ext>
            </a:extLst>
          </p:cNvPr>
          <p:cNvSpPr>
            <a:spLocks noGrp="1"/>
          </p:cNvSpPr>
          <p:nvPr>
            <p:ph type="body" sz="quarter" idx="31" hasCustomPrompt="1"/>
          </p:nvPr>
        </p:nvSpPr>
        <p:spPr>
          <a:xfrm>
            <a:off x="453726" y="1960864"/>
            <a:ext cx="544119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4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1" name="Text Placeholder 25">
            <a:extLst>
              <a:ext uri="{FF2B5EF4-FFF2-40B4-BE49-F238E27FC236}">
                <a16:creationId xmlns:a16="http://schemas.microsoft.com/office/drawing/2014/main" id="{0D64A629-9BDB-D9AD-6C53-E6CF9383E669}"/>
              </a:ext>
            </a:extLst>
          </p:cNvPr>
          <p:cNvSpPr>
            <a:spLocks noGrp="1"/>
          </p:cNvSpPr>
          <p:nvPr>
            <p:ph type="body" sz="quarter" idx="35" hasCustomPrompt="1"/>
          </p:nvPr>
        </p:nvSpPr>
        <p:spPr>
          <a:xfrm>
            <a:off x="451548" y="2461113"/>
            <a:ext cx="5441192"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13" name="Text Placeholder 25">
            <a:extLst>
              <a:ext uri="{FF2B5EF4-FFF2-40B4-BE49-F238E27FC236}">
                <a16:creationId xmlns:a16="http://schemas.microsoft.com/office/drawing/2014/main" id="{1564652B-578C-7ECC-0A79-B6636319D726}"/>
              </a:ext>
            </a:extLst>
          </p:cNvPr>
          <p:cNvSpPr>
            <a:spLocks noGrp="1"/>
          </p:cNvSpPr>
          <p:nvPr>
            <p:ph type="body" sz="quarter" idx="36" hasCustomPrompt="1"/>
          </p:nvPr>
        </p:nvSpPr>
        <p:spPr>
          <a:xfrm>
            <a:off x="6295767" y="1960864"/>
            <a:ext cx="544119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4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4" name="Text Placeholder 25">
            <a:extLst>
              <a:ext uri="{FF2B5EF4-FFF2-40B4-BE49-F238E27FC236}">
                <a16:creationId xmlns:a16="http://schemas.microsoft.com/office/drawing/2014/main" id="{4F80E8AE-20BA-47BF-B6CC-CE5C189F263D}"/>
              </a:ext>
            </a:extLst>
          </p:cNvPr>
          <p:cNvSpPr>
            <a:spLocks noGrp="1"/>
          </p:cNvSpPr>
          <p:nvPr>
            <p:ph type="body" sz="quarter" idx="37" hasCustomPrompt="1"/>
          </p:nvPr>
        </p:nvSpPr>
        <p:spPr>
          <a:xfrm>
            <a:off x="6295767" y="2461113"/>
            <a:ext cx="5441192"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31" name="Picture 30" descr="Shape, circle&#10;&#10;Description automatically generated">
            <a:extLst>
              <a:ext uri="{FF2B5EF4-FFF2-40B4-BE49-F238E27FC236}">
                <a16:creationId xmlns:a16="http://schemas.microsoft.com/office/drawing/2014/main" id="{F93CDD40-F302-53F2-A1FC-EF681BCE60A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2555" y="1478706"/>
            <a:ext cx="5458582" cy="189466"/>
          </a:xfrm>
          <a:prstGeom prst="rect">
            <a:avLst/>
          </a:prstGeom>
        </p:spPr>
      </p:pic>
      <p:pic>
        <p:nvPicPr>
          <p:cNvPr id="33" name="Picture 32" descr="Shape, circle&#10;&#10;Description automatically generated">
            <a:extLst>
              <a:ext uri="{FF2B5EF4-FFF2-40B4-BE49-F238E27FC236}">
                <a16:creationId xmlns:a16="http://schemas.microsoft.com/office/drawing/2014/main" id="{77B19F78-36D5-0472-CD74-DDF8128350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86750" y="1478706"/>
            <a:ext cx="5458582" cy="189466"/>
          </a:xfrm>
          <a:prstGeom prst="rect">
            <a:avLst/>
          </a:prstGeom>
        </p:spPr>
      </p:pic>
      <p:sp>
        <p:nvSpPr>
          <p:cNvPr id="7" name="Slide Number Placeholder 6">
            <a:extLst>
              <a:ext uri="{FF2B5EF4-FFF2-40B4-BE49-F238E27FC236}">
                <a16:creationId xmlns:a16="http://schemas.microsoft.com/office/drawing/2014/main" id="{EB2D421B-DD8E-0764-656A-F4A83BB30DD5}"/>
              </a:ext>
            </a:extLst>
          </p:cNvPr>
          <p:cNvSpPr>
            <a:spLocks noGrp="1"/>
          </p:cNvSpPr>
          <p:nvPr>
            <p:ph type="sldNum" sz="quarter" idx="34"/>
          </p:nvPr>
        </p:nvSpPr>
        <p:spPr>
          <a:xfrm>
            <a:off x="11417212" y="6487290"/>
            <a:ext cx="410527" cy="246221"/>
          </a:xfrm>
          <a:prstGeom prst="rect">
            <a:avLst/>
          </a:prstGeom>
        </p:spPr>
        <p:txBody>
          <a:bodyPr/>
          <a:lstStyle>
            <a:lvl1pPr>
              <a:defRPr b="0" i="0">
                <a:solidFill>
                  <a:schemeClr val="tx1"/>
                </a:solidFill>
                <a:latin typeface="DT Flow" pitchFamily="2" charset="77"/>
              </a:defRPr>
            </a:lvl1pPr>
          </a:lstStyle>
          <a:p>
            <a:fld id="{0A1A0966-58B5-D140-B861-27719A32589F}" type="slidenum">
              <a:rPr lang="en-US" smtClean="0"/>
              <a:pPr/>
              <a:t>‹#›</a:t>
            </a:fld>
            <a:endParaRPr lang="en-US"/>
          </a:p>
        </p:txBody>
      </p:sp>
      <p:sp>
        <p:nvSpPr>
          <p:cNvPr id="2" name="Footer Placeholder 2">
            <a:extLst>
              <a:ext uri="{FF2B5EF4-FFF2-40B4-BE49-F238E27FC236}">
                <a16:creationId xmlns:a16="http://schemas.microsoft.com/office/drawing/2014/main" id="{4C6EDFAD-49F4-CC1C-C22C-0DB87FBCD4E8}"/>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Tree>
    <p:extLst>
      <p:ext uri="{BB962C8B-B14F-4D97-AF65-F5344CB8AC3E}">
        <p14:creationId xmlns:p14="http://schemas.microsoft.com/office/powerpoint/2010/main" val="1371050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9D1A68A1-5F7D-D578-1214-BC39F82BF30E}"/>
              </a:ext>
            </a:extLst>
          </p:cNvPr>
          <p:cNvSpPr>
            <a:spLocks/>
          </p:cNvSpPr>
          <p:nvPr userDrawn="1"/>
        </p:nvSpPr>
        <p:spPr>
          <a:xfrm rot="10800000">
            <a:off x="4231668" y="1545926"/>
            <a:ext cx="3701703" cy="4367509"/>
          </a:xfrm>
          <a:prstGeom prst="roundRect">
            <a:avLst>
              <a:gd name="adj" fmla="val 0"/>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6" name="Rounded Rectangle 5">
            <a:extLst>
              <a:ext uri="{FF2B5EF4-FFF2-40B4-BE49-F238E27FC236}">
                <a16:creationId xmlns:a16="http://schemas.microsoft.com/office/drawing/2014/main" id="{BD9157B2-4E51-6DE9-CAA8-29AD62620431}"/>
              </a:ext>
            </a:extLst>
          </p:cNvPr>
          <p:cNvSpPr>
            <a:spLocks/>
          </p:cNvSpPr>
          <p:nvPr userDrawn="1"/>
        </p:nvSpPr>
        <p:spPr>
          <a:xfrm rot="10800000">
            <a:off x="381133" y="1545926"/>
            <a:ext cx="3701703" cy="4367509"/>
          </a:xfrm>
          <a:prstGeom prst="roundRect">
            <a:avLst>
              <a:gd name="adj" fmla="val 0"/>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Rounded Rectangle 6">
            <a:extLst>
              <a:ext uri="{FF2B5EF4-FFF2-40B4-BE49-F238E27FC236}">
                <a16:creationId xmlns:a16="http://schemas.microsoft.com/office/drawing/2014/main" id="{01BEC223-2986-3383-7532-476D464EC48E}"/>
              </a:ext>
            </a:extLst>
          </p:cNvPr>
          <p:cNvSpPr>
            <a:spLocks/>
          </p:cNvSpPr>
          <p:nvPr userDrawn="1"/>
        </p:nvSpPr>
        <p:spPr>
          <a:xfrm rot="10800000">
            <a:off x="8045764" y="1603585"/>
            <a:ext cx="3701703" cy="4309850"/>
          </a:xfrm>
          <a:prstGeom prst="roundRect">
            <a:avLst>
              <a:gd name="adj" fmla="val 0"/>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p:ph type="title"/>
          </p:nvPr>
        </p:nvSpPr>
        <p:spPr/>
        <p:txBody>
          <a:bodyPr/>
          <a:lstStyle>
            <a:lvl1pPr algn="ctr">
              <a:defRPr sz="2800"/>
            </a:lvl1pPr>
          </a:lstStyle>
          <a:p>
            <a:r>
              <a:rPr lang="en-US"/>
              <a:t>Click to edit Master title style</a:t>
            </a:r>
            <a:endParaRPr lang="en-CA"/>
          </a:p>
        </p:txBody>
      </p:sp>
      <p:sp>
        <p:nvSpPr>
          <p:cNvPr id="24" name="Date Placeholder 18">
            <a:extLst>
              <a:ext uri="{FF2B5EF4-FFF2-40B4-BE49-F238E27FC236}">
                <a16:creationId xmlns:a16="http://schemas.microsoft.com/office/drawing/2014/main" id="{8F42231E-BFBA-F657-D917-DAC6CCBCC24C}"/>
              </a:ext>
            </a:extLst>
          </p:cNvPr>
          <p:cNvSpPr>
            <a:spLocks noGrp="1"/>
          </p:cNvSpPr>
          <p:nvPr>
            <p:ph type="dt" sz="half" idx="25"/>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Footer Placeholder 19">
            <a:extLst>
              <a:ext uri="{FF2B5EF4-FFF2-40B4-BE49-F238E27FC236}">
                <a16:creationId xmlns:a16="http://schemas.microsoft.com/office/drawing/2014/main" id="{F665560D-9A23-D664-05DC-D92209F492ED}"/>
              </a:ext>
            </a:extLst>
          </p:cNvPr>
          <p:cNvSpPr>
            <a:spLocks noGrp="1"/>
          </p:cNvSpPr>
          <p:nvPr>
            <p:ph type="ftr" sz="quarter" idx="3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21" name="Slide Number Placeholder 20">
            <a:extLst>
              <a:ext uri="{FF2B5EF4-FFF2-40B4-BE49-F238E27FC236}">
                <a16:creationId xmlns:a16="http://schemas.microsoft.com/office/drawing/2014/main" id="{49BB74B4-0E2C-4040-195A-69D5FB668A0A}"/>
              </a:ext>
            </a:extLst>
          </p:cNvPr>
          <p:cNvSpPr>
            <a:spLocks noGrp="1"/>
          </p:cNvSpPr>
          <p:nvPr>
            <p:ph type="sldNum" sz="quarter" idx="3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9" name="Text Placeholder 25">
            <a:extLst>
              <a:ext uri="{FF2B5EF4-FFF2-40B4-BE49-F238E27FC236}">
                <a16:creationId xmlns:a16="http://schemas.microsoft.com/office/drawing/2014/main" id="{0914D27D-8C9C-3D22-BC49-5DEFCC9DC54C}"/>
              </a:ext>
            </a:extLst>
          </p:cNvPr>
          <p:cNvSpPr>
            <a:spLocks noGrp="1"/>
          </p:cNvSpPr>
          <p:nvPr>
            <p:ph type="body" sz="quarter" idx="33" hasCustomPrompt="1"/>
          </p:nvPr>
        </p:nvSpPr>
        <p:spPr>
          <a:xfrm>
            <a:off x="411446" y="1836581"/>
            <a:ext cx="3641076"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1" name="Text Placeholder 25">
            <a:extLst>
              <a:ext uri="{FF2B5EF4-FFF2-40B4-BE49-F238E27FC236}">
                <a16:creationId xmlns:a16="http://schemas.microsoft.com/office/drawing/2014/main" id="{58D7D8D1-1035-4418-7753-AE068635B634}"/>
              </a:ext>
            </a:extLst>
          </p:cNvPr>
          <p:cNvSpPr>
            <a:spLocks noGrp="1"/>
          </p:cNvSpPr>
          <p:nvPr>
            <p:ph type="body" sz="quarter" idx="35" hasCustomPrompt="1"/>
          </p:nvPr>
        </p:nvSpPr>
        <p:spPr>
          <a:xfrm>
            <a:off x="411446" y="2295778"/>
            <a:ext cx="3641076"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12" name="Text Placeholder 25">
            <a:extLst>
              <a:ext uri="{FF2B5EF4-FFF2-40B4-BE49-F238E27FC236}">
                <a16:creationId xmlns:a16="http://schemas.microsoft.com/office/drawing/2014/main" id="{78D48D42-8EA5-0F6E-93B9-26399BD7DBE7}"/>
              </a:ext>
            </a:extLst>
          </p:cNvPr>
          <p:cNvSpPr>
            <a:spLocks noGrp="1"/>
          </p:cNvSpPr>
          <p:nvPr>
            <p:ph type="body" sz="quarter" idx="36" hasCustomPrompt="1"/>
          </p:nvPr>
        </p:nvSpPr>
        <p:spPr>
          <a:xfrm>
            <a:off x="4255885" y="1836581"/>
            <a:ext cx="3641076"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3" name="Text Placeholder 25">
            <a:extLst>
              <a:ext uri="{FF2B5EF4-FFF2-40B4-BE49-F238E27FC236}">
                <a16:creationId xmlns:a16="http://schemas.microsoft.com/office/drawing/2014/main" id="{8AB924EE-7D80-4C22-D58B-47B4EEC554D5}"/>
              </a:ext>
            </a:extLst>
          </p:cNvPr>
          <p:cNvSpPr>
            <a:spLocks noGrp="1"/>
          </p:cNvSpPr>
          <p:nvPr>
            <p:ph type="body" sz="quarter" idx="37" hasCustomPrompt="1"/>
          </p:nvPr>
        </p:nvSpPr>
        <p:spPr>
          <a:xfrm>
            <a:off x="4255885" y="2295778"/>
            <a:ext cx="3641076"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17" name="Text Placeholder 25">
            <a:extLst>
              <a:ext uri="{FF2B5EF4-FFF2-40B4-BE49-F238E27FC236}">
                <a16:creationId xmlns:a16="http://schemas.microsoft.com/office/drawing/2014/main" id="{4EF4F3E6-0A52-B8BA-77C2-EB629E376F19}"/>
              </a:ext>
            </a:extLst>
          </p:cNvPr>
          <p:cNvSpPr>
            <a:spLocks noGrp="1"/>
          </p:cNvSpPr>
          <p:nvPr>
            <p:ph type="body" sz="quarter" idx="38" hasCustomPrompt="1"/>
          </p:nvPr>
        </p:nvSpPr>
        <p:spPr>
          <a:xfrm>
            <a:off x="8069981" y="1836581"/>
            <a:ext cx="3641076"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2" name="Text Placeholder 25">
            <a:extLst>
              <a:ext uri="{FF2B5EF4-FFF2-40B4-BE49-F238E27FC236}">
                <a16:creationId xmlns:a16="http://schemas.microsoft.com/office/drawing/2014/main" id="{D24ED2FD-97FA-FEC8-21E8-E0244C2A56FB}"/>
              </a:ext>
            </a:extLst>
          </p:cNvPr>
          <p:cNvSpPr>
            <a:spLocks noGrp="1"/>
          </p:cNvSpPr>
          <p:nvPr>
            <p:ph type="body" sz="quarter" idx="39" hasCustomPrompt="1"/>
          </p:nvPr>
        </p:nvSpPr>
        <p:spPr>
          <a:xfrm>
            <a:off x="8069981" y="2295778"/>
            <a:ext cx="3641076"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31" name="Picture 30">
            <a:extLst>
              <a:ext uri="{FF2B5EF4-FFF2-40B4-BE49-F238E27FC236}">
                <a16:creationId xmlns:a16="http://schemas.microsoft.com/office/drawing/2014/main" id="{6CD1390F-8591-75A8-8754-77DA6867FEF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233180" y="1552970"/>
            <a:ext cx="3700192" cy="112682"/>
          </a:xfrm>
          <a:prstGeom prst="rect">
            <a:avLst/>
          </a:prstGeom>
        </p:spPr>
      </p:pic>
      <p:pic>
        <p:nvPicPr>
          <p:cNvPr id="32" name="Picture 31">
            <a:extLst>
              <a:ext uri="{FF2B5EF4-FFF2-40B4-BE49-F238E27FC236}">
                <a16:creationId xmlns:a16="http://schemas.microsoft.com/office/drawing/2014/main" id="{0153D372-0DAC-1B16-0D0A-96DEEEDAA26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8038175" y="1545926"/>
            <a:ext cx="3709291" cy="121282"/>
          </a:xfrm>
          <a:prstGeom prst="rect">
            <a:avLst/>
          </a:prstGeom>
        </p:spPr>
      </p:pic>
      <p:pic>
        <p:nvPicPr>
          <p:cNvPr id="41" name="Picture 40" descr="Shape, circle&#10;&#10;Description automatically generated">
            <a:extLst>
              <a:ext uri="{FF2B5EF4-FFF2-40B4-BE49-F238E27FC236}">
                <a16:creationId xmlns:a16="http://schemas.microsoft.com/office/drawing/2014/main" id="{FC24810D-E688-3742-362A-7ABD85D679E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81888" y="1547109"/>
            <a:ext cx="3700192" cy="119727"/>
          </a:xfrm>
          <a:prstGeom prst="rect">
            <a:avLst/>
          </a:prstGeom>
        </p:spPr>
      </p:pic>
    </p:spTree>
    <p:extLst>
      <p:ext uri="{BB962C8B-B14F-4D97-AF65-F5344CB8AC3E}">
        <p14:creationId xmlns:p14="http://schemas.microsoft.com/office/powerpoint/2010/main" val="352405552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457EA6E8-4C91-7151-A35B-7014D8ED044C}"/>
              </a:ext>
            </a:extLst>
          </p:cNvPr>
          <p:cNvSpPr>
            <a:spLocks/>
          </p:cNvSpPr>
          <p:nvPr userDrawn="1"/>
        </p:nvSpPr>
        <p:spPr>
          <a:xfrm rot="10800000">
            <a:off x="381133" y="1603585"/>
            <a:ext cx="2798531" cy="4309850"/>
          </a:xfrm>
          <a:prstGeom prst="roundRect">
            <a:avLst>
              <a:gd name="adj" fmla="val 0"/>
            </a:avLst>
          </a:prstGeom>
          <a:solidFill>
            <a:schemeClr val="bg1"/>
          </a:solidFill>
          <a:ln>
            <a:noFill/>
          </a:ln>
          <a:effectLst>
            <a:outerShdw blurRad="235545" sx="110282" sy="110282" algn="ctr" rotWithShape="0">
              <a:srgbClr val="000000">
                <a:alpha val="562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2" name="Rounded Rectangle 11">
            <a:extLst>
              <a:ext uri="{FF2B5EF4-FFF2-40B4-BE49-F238E27FC236}">
                <a16:creationId xmlns:a16="http://schemas.microsoft.com/office/drawing/2014/main" id="{13F9FEC6-A736-B71A-7D17-10955C582122}"/>
              </a:ext>
            </a:extLst>
          </p:cNvPr>
          <p:cNvSpPr>
            <a:spLocks/>
          </p:cNvSpPr>
          <p:nvPr userDrawn="1"/>
        </p:nvSpPr>
        <p:spPr>
          <a:xfrm rot="10800000">
            <a:off x="3260680" y="1603585"/>
            <a:ext cx="2798531" cy="4309850"/>
          </a:xfrm>
          <a:prstGeom prst="roundRect">
            <a:avLst>
              <a:gd name="adj" fmla="val 0"/>
            </a:avLst>
          </a:prstGeom>
          <a:solidFill>
            <a:schemeClr val="bg1"/>
          </a:solidFill>
          <a:ln>
            <a:noFill/>
          </a:ln>
          <a:effectLst>
            <a:outerShdw blurRad="235545" sx="104000" sy="104000" algn="ctr" rotWithShape="0">
              <a:srgbClr val="000000">
                <a:alpha val="6269"/>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3" name="Rounded Rectangle 12">
            <a:extLst>
              <a:ext uri="{FF2B5EF4-FFF2-40B4-BE49-F238E27FC236}">
                <a16:creationId xmlns:a16="http://schemas.microsoft.com/office/drawing/2014/main" id="{853DDC7F-D4A6-8617-188C-F15900634FC8}"/>
              </a:ext>
            </a:extLst>
          </p:cNvPr>
          <p:cNvSpPr>
            <a:spLocks/>
          </p:cNvSpPr>
          <p:nvPr userDrawn="1"/>
        </p:nvSpPr>
        <p:spPr>
          <a:xfrm rot="10800000">
            <a:off x="6140225" y="1603585"/>
            <a:ext cx="2798531" cy="4309850"/>
          </a:xfrm>
          <a:prstGeom prst="roundRect">
            <a:avLst>
              <a:gd name="adj" fmla="val 0"/>
            </a:avLst>
          </a:prstGeom>
          <a:solidFill>
            <a:schemeClr val="bg1"/>
          </a:solidFill>
          <a:ln>
            <a:noFill/>
          </a:ln>
          <a:effectLst>
            <a:outerShdw blurRad="235545" sx="104000" sy="104000" algn="ctr" rotWithShape="0">
              <a:srgbClr val="000000">
                <a:alpha val="592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4" name="Rounded Rectangle 13">
            <a:extLst>
              <a:ext uri="{FF2B5EF4-FFF2-40B4-BE49-F238E27FC236}">
                <a16:creationId xmlns:a16="http://schemas.microsoft.com/office/drawing/2014/main" id="{EC0DC43F-0C5A-2B65-96D2-2530B0F5A0C1}"/>
              </a:ext>
            </a:extLst>
          </p:cNvPr>
          <p:cNvSpPr>
            <a:spLocks/>
          </p:cNvSpPr>
          <p:nvPr userDrawn="1"/>
        </p:nvSpPr>
        <p:spPr>
          <a:xfrm rot="10800000">
            <a:off x="9019770" y="1600964"/>
            <a:ext cx="2798531" cy="4309850"/>
          </a:xfrm>
          <a:prstGeom prst="roundRect">
            <a:avLst>
              <a:gd name="adj" fmla="val 0"/>
            </a:avLst>
          </a:prstGeom>
          <a:solidFill>
            <a:schemeClr val="bg1"/>
          </a:solidFill>
          <a:ln>
            <a:noFill/>
          </a:ln>
          <a:effectLst>
            <a:outerShdw blurRad="235545" sx="104000" sy="104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userDrawn="1">
            <p:ph type="title"/>
          </p:nvPr>
        </p:nvSpPr>
        <p:spPr/>
        <p:txBody>
          <a:bodyPr/>
          <a:lstStyle>
            <a:lvl1pPr algn="ctr">
              <a:defRPr sz="2800"/>
            </a:lvl1pPr>
          </a:lstStyle>
          <a:p>
            <a:r>
              <a:rPr lang="en-US"/>
              <a:t>Click to edit Master title style</a:t>
            </a:r>
            <a:endParaRPr lang="en-CA"/>
          </a:p>
        </p:txBody>
      </p:sp>
      <p:sp>
        <p:nvSpPr>
          <p:cNvPr id="38" name="Date Placeholder 37">
            <a:extLst>
              <a:ext uri="{FF2B5EF4-FFF2-40B4-BE49-F238E27FC236}">
                <a16:creationId xmlns:a16="http://schemas.microsoft.com/office/drawing/2014/main" id="{7BBE1667-D207-7F74-B678-937962C97165}"/>
              </a:ext>
            </a:extLst>
          </p:cNvPr>
          <p:cNvSpPr>
            <a:spLocks noGrp="1"/>
          </p:cNvSpPr>
          <p:nvPr>
            <p:ph type="dt" sz="half" idx="36"/>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9" name="Footer Placeholder 38">
            <a:extLst>
              <a:ext uri="{FF2B5EF4-FFF2-40B4-BE49-F238E27FC236}">
                <a16:creationId xmlns:a16="http://schemas.microsoft.com/office/drawing/2014/main" id="{CD9BD250-9387-5A26-4149-69A189D0E4ED}"/>
              </a:ext>
            </a:extLst>
          </p:cNvPr>
          <p:cNvSpPr>
            <a:spLocks noGrp="1"/>
          </p:cNvSpPr>
          <p:nvPr>
            <p:ph type="ftr" sz="quarter" idx="37"/>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0" name="Slide Number Placeholder 39">
            <a:extLst>
              <a:ext uri="{FF2B5EF4-FFF2-40B4-BE49-F238E27FC236}">
                <a16:creationId xmlns:a16="http://schemas.microsoft.com/office/drawing/2014/main" id="{AEEDA682-5F2B-85F5-653A-271741D495C8}"/>
              </a:ext>
            </a:extLst>
          </p:cNvPr>
          <p:cNvSpPr>
            <a:spLocks noGrp="1"/>
          </p:cNvSpPr>
          <p:nvPr>
            <p:ph type="sldNum" sz="quarter" idx="38"/>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16" name="Text Placeholder 25">
            <a:extLst>
              <a:ext uri="{FF2B5EF4-FFF2-40B4-BE49-F238E27FC236}">
                <a16:creationId xmlns:a16="http://schemas.microsoft.com/office/drawing/2014/main" id="{EF38CDBE-6859-3D56-5AAD-455C7E17AB2D}"/>
              </a:ext>
            </a:extLst>
          </p:cNvPr>
          <p:cNvSpPr>
            <a:spLocks noGrp="1"/>
          </p:cNvSpPr>
          <p:nvPr>
            <p:ph type="body" sz="quarter" idx="33" hasCustomPrompt="1"/>
          </p:nvPr>
        </p:nvSpPr>
        <p:spPr>
          <a:xfrm>
            <a:off x="396072" y="1823907"/>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7" name="Text Placeholder 25">
            <a:extLst>
              <a:ext uri="{FF2B5EF4-FFF2-40B4-BE49-F238E27FC236}">
                <a16:creationId xmlns:a16="http://schemas.microsoft.com/office/drawing/2014/main" id="{309D28BF-4030-F73D-BC74-05738A370A0A}"/>
              </a:ext>
            </a:extLst>
          </p:cNvPr>
          <p:cNvSpPr>
            <a:spLocks noGrp="1"/>
          </p:cNvSpPr>
          <p:nvPr>
            <p:ph type="body" sz="quarter" idx="35" hasCustomPrompt="1"/>
          </p:nvPr>
        </p:nvSpPr>
        <p:spPr>
          <a:xfrm>
            <a:off x="396072" y="2272713"/>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18" name="Text Placeholder 25">
            <a:extLst>
              <a:ext uri="{FF2B5EF4-FFF2-40B4-BE49-F238E27FC236}">
                <a16:creationId xmlns:a16="http://schemas.microsoft.com/office/drawing/2014/main" id="{AE028DF3-AC30-4580-FAA0-E8B980484888}"/>
              </a:ext>
            </a:extLst>
          </p:cNvPr>
          <p:cNvSpPr>
            <a:spLocks noGrp="1"/>
          </p:cNvSpPr>
          <p:nvPr>
            <p:ph type="body" sz="quarter" idx="39" hasCustomPrompt="1"/>
          </p:nvPr>
        </p:nvSpPr>
        <p:spPr>
          <a:xfrm>
            <a:off x="3275619" y="1826825"/>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9" name="Text Placeholder 25">
            <a:extLst>
              <a:ext uri="{FF2B5EF4-FFF2-40B4-BE49-F238E27FC236}">
                <a16:creationId xmlns:a16="http://schemas.microsoft.com/office/drawing/2014/main" id="{F4E431D4-5050-8A33-F373-B1A45812107D}"/>
              </a:ext>
            </a:extLst>
          </p:cNvPr>
          <p:cNvSpPr>
            <a:spLocks noGrp="1"/>
          </p:cNvSpPr>
          <p:nvPr>
            <p:ph type="body" sz="quarter" idx="40" hasCustomPrompt="1"/>
          </p:nvPr>
        </p:nvSpPr>
        <p:spPr>
          <a:xfrm>
            <a:off x="3275619" y="2275631"/>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0" name="Text Placeholder 25">
            <a:extLst>
              <a:ext uri="{FF2B5EF4-FFF2-40B4-BE49-F238E27FC236}">
                <a16:creationId xmlns:a16="http://schemas.microsoft.com/office/drawing/2014/main" id="{B2AA7736-1D1A-1D64-D3C3-B0F74AEF68A8}"/>
              </a:ext>
            </a:extLst>
          </p:cNvPr>
          <p:cNvSpPr>
            <a:spLocks noGrp="1"/>
          </p:cNvSpPr>
          <p:nvPr>
            <p:ph type="body" sz="quarter" idx="41" hasCustomPrompt="1"/>
          </p:nvPr>
        </p:nvSpPr>
        <p:spPr>
          <a:xfrm>
            <a:off x="6155164" y="1836476"/>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1" name="Text Placeholder 25">
            <a:extLst>
              <a:ext uri="{FF2B5EF4-FFF2-40B4-BE49-F238E27FC236}">
                <a16:creationId xmlns:a16="http://schemas.microsoft.com/office/drawing/2014/main" id="{88215765-85B4-D122-9344-79F62D611687}"/>
              </a:ext>
            </a:extLst>
          </p:cNvPr>
          <p:cNvSpPr>
            <a:spLocks noGrp="1"/>
          </p:cNvSpPr>
          <p:nvPr>
            <p:ph type="body" sz="quarter" idx="42" hasCustomPrompt="1"/>
          </p:nvPr>
        </p:nvSpPr>
        <p:spPr>
          <a:xfrm>
            <a:off x="6155164" y="2285282"/>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2" name="Text Placeholder 25">
            <a:extLst>
              <a:ext uri="{FF2B5EF4-FFF2-40B4-BE49-F238E27FC236}">
                <a16:creationId xmlns:a16="http://schemas.microsoft.com/office/drawing/2014/main" id="{74CFCC5E-2F79-E9A8-0599-7BA9A7968E54}"/>
              </a:ext>
            </a:extLst>
          </p:cNvPr>
          <p:cNvSpPr>
            <a:spLocks noGrp="1"/>
          </p:cNvSpPr>
          <p:nvPr>
            <p:ph type="body" sz="quarter" idx="43" hasCustomPrompt="1"/>
          </p:nvPr>
        </p:nvSpPr>
        <p:spPr>
          <a:xfrm>
            <a:off x="9034709" y="1836476"/>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3" name="Text Placeholder 25">
            <a:extLst>
              <a:ext uri="{FF2B5EF4-FFF2-40B4-BE49-F238E27FC236}">
                <a16:creationId xmlns:a16="http://schemas.microsoft.com/office/drawing/2014/main" id="{BE1A8351-DE6C-EFE5-B710-431190EEBA58}"/>
              </a:ext>
            </a:extLst>
          </p:cNvPr>
          <p:cNvSpPr>
            <a:spLocks noGrp="1"/>
          </p:cNvSpPr>
          <p:nvPr>
            <p:ph type="body" sz="quarter" idx="44" hasCustomPrompt="1"/>
          </p:nvPr>
        </p:nvSpPr>
        <p:spPr>
          <a:xfrm>
            <a:off x="9034709" y="2285282"/>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15" name="Picture 14">
            <a:extLst>
              <a:ext uri="{FF2B5EF4-FFF2-40B4-BE49-F238E27FC236}">
                <a16:creationId xmlns:a16="http://schemas.microsoft.com/office/drawing/2014/main" id="{E0955868-CFCC-69E4-7561-3B73EFDF470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381101" y="1512578"/>
            <a:ext cx="2787928" cy="106105"/>
          </a:xfrm>
          <a:prstGeom prst="rect">
            <a:avLst/>
          </a:prstGeom>
        </p:spPr>
      </p:pic>
      <p:pic>
        <p:nvPicPr>
          <p:cNvPr id="24" name="Picture 23">
            <a:extLst>
              <a:ext uri="{FF2B5EF4-FFF2-40B4-BE49-F238E27FC236}">
                <a16:creationId xmlns:a16="http://schemas.microsoft.com/office/drawing/2014/main" id="{2C4EFD7D-B202-105A-BCD6-DD69BCE76A8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3260677" y="1514103"/>
            <a:ext cx="2798530" cy="108707"/>
          </a:xfrm>
          <a:prstGeom prst="rect">
            <a:avLst/>
          </a:prstGeom>
        </p:spPr>
      </p:pic>
      <p:pic>
        <p:nvPicPr>
          <p:cNvPr id="26" name="Picture 25">
            <a:extLst>
              <a:ext uri="{FF2B5EF4-FFF2-40B4-BE49-F238E27FC236}">
                <a16:creationId xmlns:a16="http://schemas.microsoft.com/office/drawing/2014/main" id="{5FE50E42-3DCA-E51B-06B8-825375BA4DE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rot="10800000">
            <a:off x="6140212" y="1512994"/>
            <a:ext cx="2798528" cy="103768"/>
          </a:xfrm>
          <a:prstGeom prst="rect">
            <a:avLst/>
          </a:prstGeom>
        </p:spPr>
      </p:pic>
      <p:pic>
        <p:nvPicPr>
          <p:cNvPr id="27" name="Picture 26">
            <a:extLst>
              <a:ext uri="{FF2B5EF4-FFF2-40B4-BE49-F238E27FC236}">
                <a16:creationId xmlns:a16="http://schemas.microsoft.com/office/drawing/2014/main" id="{60821C38-9852-BAB0-8A20-AF954D13D8A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9019741" y="1514360"/>
            <a:ext cx="2798530" cy="108707"/>
          </a:xfrm>
          <a:prstGeom prst="rect">
            <a:avLst/>
          </a:prstGeom>
        </p:spPr>
      </p:pic>
    </p:spTree>
    <p:extLst>
      <p:ext uri="{BB962C8B-B14F-4D97-AF65-F5344CB8AC3E}">
        <p14:creationId xmlns:p14="http://schemas.microsoft.com/office/powerpoint/2010/main" val="374715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3 Boxes_Light">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457EA6E8-4C91-7151-A35B-7014D8ED044C}"/>
              </a:ext>
            </a:extLst>
          </p:cNvPr>
          <p:cNvSpPr>
            <a:spLocks/>
          </p:cNvSpPr>
          <p:nvPr userDrawn="1"/>
        </p:nvSpPr>
        <p:spPr>
          <a:xfrm rot="10800000">
            <a:off x="442942" y="1600239"/>
            <a:ext cx="3387876" cy="2289709"/>
          </a:xfrm>
          <a:prstGeom prst="roundRect">
            <a:avLst>
              <a:gd name="adj" fmla="val 0"/>
            </a:avLst>
          </a:prstGeom>
          <a:solidFill>
            <a:schemeClr val="bg1"/>
          </a:solidFill>
          <a:ln>
            <a:noFill/>
          </a:ln>
          <a:effectLst>
            <a:outerShdw blurRad="235545" sx="110282" sy="110282" algn="ctr" rotWithShape="0">
              <a:srgbClr val="000000">
                <a:alpha val="562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2" name="Rounded Rectangle 11">
            <a:extLst>
              <a:ext uri="{FF2B5EF4-FFF2-40B4-BE49-F238E27FC236}">
                <a16:creationId xmlns:a16="http://schemas.microsoft.com/office/drawing/2014/main" id="{13F9FEC6-A736-B71A-7D17-10955C582122}"/>
              </a:ext>
            </a:extLst>
          </p:cNvPr>
          <p:cNvSpPr>
            <a:spLocks/>
          </p:cNvSpPr>
          <p:nvPr userDrawn="1"/>
        </p:nvSpPr>
        <p:spPr>
          <a:xfrm rot="10800000">
            <a:off x="4405206" y="1598457"/>
            <a:ext cx="3387876" cy="2289709"/>
          </a:xfrm>
          <a:prstGeom prst="roundRect">
            <a:avLst>
              <a:gd name="adj" fmla="val 0"/>
            </a:avLst>
          </a:prstGeom>
          <a:solidFill>
            <a:schemeClr val="bg1"/>
          </a:solidFill>
          <a:ln>
            <a:noFill/>
          </a:ln>
          <a:effectLst>
            <a:outerShdw blurRad="235545" sx="104000" sy="104000" algn="ctr" rotWithShape="0">
              <a:srgbClr val="000000">
                <a:alpha val="6269"/>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3" name="Rounded Rectangle 12">
            <a:extLst>
              <a:ext uri="{FF2B5EF4-FFF2-40B4-BE49-F238E27FC236}">
                <a16:creationId xmlns:a16="http://schemas.microsoft.com/office/drawing/2014/main" id="{853DDC7F-D4A6-8617-188C-F15900634FC8}"/>
              </a:ext>
            </a:extLst>
          </p:cNvPr>
          <p:cNvSpPr>
            <a:spLocks/>
          </p:cNvSpPr>
          <p:nvPr userDrawn="1"/>
        </p:nvSpPr>
        <p:spPr>
          <a:xfrm rot="10800000">
            <a:off x="8364590" y="1600240"/>
            <a:ext cx="3387876" cy="2289709"/>
          </a:xfrm>
          <a:prstGeom prst="roundRect">
            <a:avLst>
              <a:gd name="adj" fmla="val 0"/>
            </a:avLst>
          </a:prstGeom>
          <a:solidFill>
            <a:schemeClr val="bg1"/>
          </a:solidFill>
          <a:ln>
            <a:noFill/>
          </a:ln>
          <a:effectLst>
            <a:outerShdw blurRad="235545" sx="104000" sy="104000" algn="ctr" rotWithShape="0">
              <a:srgbClr val="000000">
                <a:alpha val="592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rPr>
              <a:t>z</a:t>
            </a:r>
          </a:p>
        </p:txBody>
      </p:sp>
      <p:sp>
        <p:nvSpPr>
          <p:cNvPr id="14" name="Rounded Rectangle 13">
            <a:extLst>
              <a:ext uri="{FF2B5EF4-FFF2-40B4-BE49-F238E27FC236}">
                <a16:creationId xmlns:a16="http://schemas.microsoft.com/office/drawing/2014/main" id="{EC0DC43F-0C5A-2B65-96D2-2530B0F5A0C1}"/>
              </a:ext>
            </a:extLst>
          </p:cNvPr>
          <p:cNvSpPr>
            <a:spLocks/>
          </p:cNvSpPr>
          <p:nvPr userDrawn="1"/>
        </p:nvSpPr>
        <p:spPr>
          <a:xfrm rot="10800000">
            <a:off x="451307" y="4055663"/>
            <a:ext cx="3387876" cy="2289709"/>
          </a:xfrm>
          <a:prstGeom prst="roundRect">
            <a:avLst>
              <a:gd name="adj" fmla="val 0"/>
            </a:avLst>
          </a:prstGeom>
          <a:solidFill>
            <a:schemeClr val="bg1"/>
          </a:solidFill>
          <a:ln>
            <a:noFill/>
          </a:ln>
          <a:effectLst>
            <a:outerShdw blurRad="235545" sx="104000" sy="104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userDrawn="1">
            <p:ph type="title"/>
          </p:nvPr>
        </p:nvSpPr>
        <p:spPr/>
        <p:txBody>
          <a:bodyPr/>
          <a:lstStyle>
            <a:lvl1pPr algn="ctr">
              <a:defRPr sz="2800"/>
            </a:lvl1pPr>
          </a:lstStyle>
          <a:p>
            <a:r>
              <a:rPr lang="en-US"/>
              <a:t>Click to edit Master title style</a:t>
            </a:r>
            <a:endParaRPr lang="en-CA"/>
          </a:p>
        </p:txBody>
      </p:sp>
      <p:sp>
        <p:nvSpPr>
          <p:cNvPr id="38" name="Date Placeholder 37">
            <a:extLst>
              <a:ext uri="{FF2B5EF4-FFF2-40B4-BE49-F238E27FC236}">
                <a16:creationId xmlns:a16="http://schemas.microsoft.com/office/drawing/2014/main" id="{7BBE1667-D207-7F74-B678-937962C97165}"/>
              </a:ext>
            </a:extLst>
          </p:cNvPr>
          <p:cNvSpPr>
            <a:spLocks noGrp="1"/>
          </p:cNvSpPr>
          <p:nvPr>
            <p:ph type="dt" sz="half" idx="36"/>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9" name="Footer Placeholder 38">
            <a:extLst>
              <a:ext uri="{FF2B5EF4-FFF2-40B4-BE49-F238E27FC236}">
                <a16:creationId xmlns:a16="http://schemas.microsoft.com/office/drawing/2014/main" id="{CD9BD250-9387-5A26-4149-69A189D0E4ED}"/>
              </a:ext>
            </a:extLst>
          </p:cNvPr>
          <p:cNvSpPr>
            <a:spLocks noGrp="1"/>
          </p:cNvSpPr>
          <p:nvPr>
            <p:ph type="ftr" sz="quarter" idx="37"/>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0" name="Slide Number Placeholder 39">
            <a:extLst>
              <a:ext uri="{FF2B5EF4-FFF2-40B4-BE49-F238E27FC236}">
                <a16:creationId xmlns:a16="http://schemas.microsoft.com/office/drawing/2014/main" id="{AEEDA682-5F2B-85F5-653A-271741D495C8}"/>
              </a:ext>
            </a:extLst>
          </p:cNvPr>
          <p:cNvSpPr>
            <a:spLocks noGrp="1"/>
          </p:cNvSpPr>
          <p:nvPr>
            <p:ph type="sldNum" sz="quarter" idx="38"/>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16" name="Text Placeholder 25">
            <a:extLst>
              <a:ext uri="{FF2B5EF4-FFF2-40B4-BE49-F238E27FC236}">
                <a16:creationId xmlns:a16="http://schemas.microsoft.com/office/drawing/2014/main" id="{EF38CDBE-6859-3D56-5AAD-455C7E17AB2D}"/>
              </a:ext>
            </a:extLst>
          </p:cNvPr>
          <p:cNvSpPr>
            <a:spLocks noGrp="1"/>
          </p:cNvSpPr>
          <p:nvPr>
            <p:ph type="body" sz="quarter" idx="33" hasCustomPrompt="1"/>
          </p:nvPr>
        </p:nvSpPr>
        <p:spPr>
          <a:xfrm>
            <a:off x="457883" y="1820561"/>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7" name="Text Placeholder 25">
            <a:extLst>
              <a:ext uri="{FF2B5EF4-FFF2-40B4-BE49-F238E27FC236}">
                <a16:creationId xmlns:a16="http://schemas.microsoft.com/office/drawing/2014/main" id="{309D28BF-4030-F73D-BC74-05738A370A0A}"/>
              </a:ext>
            </a:extLst>
          </p:cNvPr>
          <p:cNvSpPr>
            <a:spLocks noGrp="1"/>
          </p:cNvSpPr>
          <p:nvPr>
            <p:ph type="body" sz="quarter" idx="35" hasCustomPrompt="1"/>
          </p:nvPr>
        </p:nvSpPr>
        <p:spPr>
          <a:xfrm>
            <a:off x="457883" y="2269367"/>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18" name="Text Placeholder 25">
            <a:extLst>
              <a:ext uri="{FF2B5EF4-FFF2-40B4-BE49-F238E27FC236}">
                <a16:creationId xmlns:a16="http://schemas.microsoft.com/office/drawing/2014/main" id="{AE028DF3-AC30-4580-FAA0-E8B980484888}"/>
              </a:ext>
            </a:extLst>
          </p:cNvPr>
          <p:cNvSpPr>
            <a:spLocks noGrp="1"/>
          </p:cNvSpPr>
          <p:nvPr>
            <p:ph type="body" sz="quarter" idx="39" hasCustomPrompt="1"/>
          </p:nvPr>
        </p:nvSpPr>
        <p:spPr>
          <a:xfrm>
            <a:off x="4420147" y="1821697"/>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9" name="Text Placeholder 25">
            <a:extLst>
              <a:ext uri="{FF2B5EF4-FFF2-40B4-BE49-F238E27FC236}">
                <a16:creationId xmlns:a16="http://schemas.microsoft.com/office/drawing/2014/main" id="{F4E431D4-5050-8A33-F373-B1A45812107D}"/>
              </a:ext>
            </a:extLst>
          </p:cNvPr>
          <p:cNvSpPr>
            <a:spLocks noGrp="1"/>
          </p:cNvSpPr>
          <p:nvPr>
            <p:ph type="body" sz="quarter" idx="40" hasCustomPrompt="1"/>
          </p:nvPr>
        </p:nvSpPr>
        <p:spPr>
          <a:xfrm>
            <a:off x="4420147" y="2270503"/>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0" name="Text Placeholder 25">
            <a:extLst>
              <a:ext uri="{FF2B5EF4-FFF2-40B4-BE49-F238E27FC236}">
                <a16:creationId xmlns:a16="http://schemas.microsoft.com/office/drawing/2014/main" id="{B2AA7736-1D1A-1D64-D3C3-B0F74AEF68A8}"/>
              </a:ext>
            </a:extLst>
          </p:cNvPr>
          <p:cNvSpPr>
            <a:spLocks noGrp="1"/>
          </p:cNvSpPr>
          <p:nvPr>
            <p:ph type="body" sz="quarter" idx="41" hasCustomPrompt="1"/>
          </p:nvPr>
        </p:nvSpPr>
        <p:spPr>
          <a:xfrm>
            <a:off x="8379531" y="1833131"/>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1" name="Text Placeholder 25">
            <a:extLst>
              <a:ext uri="{FF2B5EF4-FFF2-40B4-BE49-F238E27FC236}">
                <a16:creationId xmlns:a16="http://schemas.microsoft.com/office/drawing/2014/main" id="{88215765-85B4-D122-9344-79F62D611687}"/>
              </a:ext>
            </a:extLst>
          </p:cNvPr>
          <p:cNvSpPr>
            <a:spLocks noGrp="1"/>
          </p:cNvSpPr>
          <p:nvPr>
            <p:ph type="body" sz="quarter" idx="42" hasCustomPrompt="1"/>
          </p:nvPr>
        </p:nvSpPr>
        <p:spPr>
          <a:xfrm>
            <a:off x="8379531" y="2281937"/>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2" name="Text Placeholder 25">
            <a:extLst>
              <a:ext uri="{FF2B5EF4-FFF2-40B4-BE49-F238E27FC236}">
                <a16:creationId xmlns:a16="http://schemas.microsoft.com/office/drawing/2014/main" id="{74CFCC5E-2F79-E9A8-0599-7BA9A7968E54}"/>
              </a:ext>
            </a:extLst>
          </p:cNvPr>
          <p:cNvSpPr>
            <a:spLocks noGrp="1"/>
          </p:cNvSpPr>
          <p:nvPr>
            <p:ph type="body" sz="quarter" idx="43" hasCustomPrompt="1"/>
          </p:nvPr>
        </p:nvSpPr>
        <p:spPr>
          <a:xfrm>
            <a:off x="466248" y="4291175"/>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3" name="Text Placeholder 25">
            <a:extLst>
              <a:ext uri="{FF2B5EF4-FFF2-40B4-BE49-F238E27FC236}">
                <a16:creationId xmlns:a16="http://schemas.microsoft.com/office/drawing/2014/main" id="{BE1A8351-DE6C-EFE5-B710-431190EEBA58}"/>
              </a:ext>
            </a:extLst>
          </p:cNvPr>
          <p:cNvSpPr>
            <a:spLocks noGrp="1"/>
          </p:cNvSpPr>
          <p:nvPr>
            <p:ph type="body" sz="quarter" idx="44" hasCustomPrompt="1"/>
          </p:nvPr>
        </p:nvSpPr>
        <p:spPr>
          <a:xfrm>
            <a:off x="466248" y="4739981"/>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24" name="Picture 23">
            <a:extLst>
              <a:ext uri="{FF2B5EF4-FFF2-40B4-BE49-F238E27FC236}">
                <a16:creationId xmlns:a16="http://schemas.microsoft.com/office/drawing/2014/main" id="{2C4EFD7D-B202-105A-BCD6-DD69BCE76A8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405205" y="1508975"/>
            <a:ext cx="3387875" cy="131600"/>
          </a:xfrm>
          <a:prstGeom prst="rect">
            <a:avLst/>
          </a:prstGeom>
        </p:spPr>
      </p:pic>
      <p:pic>
        <p:nvPicPr>
          <p:cNvPr id="27" name="Picture 26">
            <a:extLst>
              <a:ext uri="{FF2B5EF4-FFF2-40B4-BE49-F238E27FC236}">
                <a16:creationId xmlns:a16="http://schemas.microsoft.com/office/drawing/2014/main" id="{60821C38-9852-BAB0-8A20-AF954D13D8A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51280" y="3969059"/>
            <a:ext cx="3387875" cy="131600"/>
          </a:xfrm>
          <a:prstGeom prst="rect">
            <a:avLst/>
          </a:prstGeom>
        </p:spPr>
      </p:pic>
      <p:sp>
        <p:nvSpPr>
          <p:cNvPr id="2" name="Rounded Rectangle 1">
            <a:extLst>
              <a:ext uri="{FF2B5EF4-FFF2-40B4-BE49-F238E27FC236}">
                <a16:creationId xmlns:a16="http://schemas.microsoft.com/office/drawing/2014/main" id="{3600FEC0-8441-96D2-E89C-02B0AC92E2DB}"/>
              </a:ext>
            </a:extLst>
          </p:cNvPr>
          <p:cNvSpPr>
            <a:spLocks/>
          </p:cNvSpPr>
          <p:nvPr userDrawn="1"/>
        </p:nvSpPr>
        <p:spPr>
          <a:xfrm rot="10800000">
            <a:off x="4402074" y="4059564"/>
            <a:ext cx="3387876" cy="2289709"/>
          </a:xfrm>
          <a:prstGeom prst="roundRect">
            <a:avLst>
              <a:gd name="adj" fmla="val 0"/>
            </a:avLst>
          </a:prstGeom>
          <a:solidFill>
            <a:schemeClr val="bg1"/>
          </a:solidFill>
          <a:ln>
            <a:noFill/>
          </a:ln>
          <a:effectLst>
            <a:outerShdw blurRad="235545" sx="104000" sy="104000" algn="ctr" rotWithShape="0">
              <a:srgbClr val="000000">
                <a:alpha val="592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3" name="Text Placeholder 25">
            <a:extLst>
              <a:ext uri="{FF2B5EF4-FFF2-40B4-BE49-F238E27FC236}">
                <a16:creationId xmlns:a16="http://schemas.microsoft.com/office/drawing/2014/main" id="{470C65D6-BC0D-4BB8-7940-044366DA3A4C}"/>
              </a:ext>
            </a:extLst>
          </p:cNvPr>
          <p:cNvSpPr>
            <a:spLocks noGrp="1"/>
          </p:cNvSpPr>
          <p:nvPr>
            <p:ph type="body" sz="quarter" idx="45" hasCustomPrompt="1"/>
          </p:nvPr>
        </p:nvSpPr>
        <p:spPr>
          <a:xfrm>
            <a:off x="4417015" y="4292455"/>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4" name="Text Placeholder 25">
            <a:extLst>
              <a:ext uri="{FF2B5EF4-FFF2-40B4-BE49-F238E27FC236}">
                <a16:creationId xmlns:a16="http://schemas.microsoft.com/office/drawing/2014/main" id="{31FD1294-FECA-E138-F896-2BADB65878CE}"/>
              </a:ext>
            </a:extLst>
          </p:cNvPr>
          <p:cNvSpPr>
            <a:spLocks noGrp="1"/>
          </p:cNvSpPr>
          <p:nvPr>
            <p:ph type="body" sz="quarter" idx="46" hasCustomPrompt="1"/>
          </p:nvPr>
        </p:nvSpPr>
        <p:spPr>
          <a:xfrm>
            <a:off x="4417015" y="4741261"/>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6" name="Rounded Rectangle 5">
            <a:extLst>
              <a:ext uri="{FF2B5EF4-FFF2-40B4-BE49-F238E27FC236}">
                <a16:creationId xmlns:a16="http://schemas.microsoft.com/office/drawing/2014/main" id="{CBB43538-DD19-B367-70C2-D23109AEDCAB}"/>
              </a:ext>
            </a:extLst>
          </p:cNvPr>
          <p:cNvSpPr>
            <a:spLocks/>
          </p:cNvSpPr>
          <p:nvPr userDrawn="1"/>
        </p:nvSpPr>
        <p:spPr>
          <a:xfrm rot="10800000">
            <a:off x="8361212" y="4055663"/>
            <a:ext cx="3387876" cy="2289709"/>
          </a:xfrm>
          <a:prstGeom prst="roundRect">
            <a:avLst>
              <a:gd name="adj" fmla="val 0"/>
            </a:avLst>
          </a:prstGeom>
          <a:solidFill>
            <a:schemeClr val="bg1"/>
          </a:solidFill>
          <a:ln>
            <a:noFill/>
          </a:ln>
          <a:effectLst>
            <a:outerShdw blurRad="235545" sx="104000" sy="104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Text Placeholder 25">
            <a:extLst>
              <a:ext uri="{FF2B5EF4-FFF2-40B4-BE49-F238E27FC236}">
                <a16:creationId xmlns:a16="http://schemas.microsoft.com/office/drawing/2014/main" id="{8E794B28-C770-D714-0858-91A20F591CC0}"/>
              </a:ext>
            </a:extLst>
          </p:cNvPr>
          <p:cNvSpPr>
            <a:spLocks noGrp="1"/>
          </p:cNvSpPr>
          <p:nvPr>
            <p:ph type="body" sz="quarter" idx="47" hasCustomPrompt="1"/>
          </p:nvPr>
        </p:nvSpPr>
        <p:spPr>
          <a:xfrm>
            <a:off x="8376153" y="4291175"/>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tx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8" name="Text Placeholder 25">
            <a:extLst>
              <a:ext uri="{FF2B5EF4-FFF2-40B4-BE49-F238E27FC236}">
                <a16:creationId xmlns:a16="http://schemas.microsoft.com/office/drawing/2014/main" id="{0737F78C-5BC5-59A0-0A4B-473ED4CCB920}"/>
              </a:ext>
            </a:extLst>
          </p:cNvPr>
          <p:cNvSpPr>
            <a:spLocks noGrp="1"/>
          </p:cNvSpPr>
          <p:nvPr>
            <p:ph type="body" sz="quarter" idx="48" hasCustomPrompt="1"/>
          </p:nvPr>
        </p:nvSpPr>
        <p:spPr>
          <a:xfrm>
            <a:off x="8376153" y="4739981"/>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9" name="Picture 8">
            <a:extLst>
              <a:ext uri="{FF2B5EF4-FFF2-40B4-BE49-F238E27FC236}">
                <a16:creationId xmlns:a16="http://schemas.microsoft.com/office/drawing/2014/main" id="{FAEE88C0-BA85-66B3-5D4F-45FDA56C35E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8361185" y="3969059"/>
            <a:ext cx="3387875" cy="131600"/>
          </a:xfrm>
          <a:prstGeom prst="rect">
            <a:avLst/>
          </a:prstGeom>
        </p:spPr>
      </p:pic>
      <p:pic>
        <p:nvPicPr>
          <p:cNvPr id="10" name="Picture 9">
            <a:extLst>
              <a:ext uri="{FF2B5EF4-FFF2-40B4-BE49-F238E27FC236}">
                <a16:creationId xmlns:a16="http://schemas.microsoft.com/office/drawing/2014/main" id="{71B925FF-623D-8281-CC61-CCF33FFC5A0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2395" b="11435"/>
          <a:stretch/>
        </p:blipFill>
        <p:spPr>
          <a:xfrm rot="10800000">
            <a:off x="442909" y="1506078"/>
            <a:ext cx="3387875" cy="131601"/>
          </a:xfrm>
          <a:prstGeom prst="rect">
            <a:avLst/>
          </a:prstGeom>
        </p:spPr>
      </p:pic>
      <p:pic>
        <p:nvPicPr>
          <p:cNvPr id="28" name="Picture 27">
            <a:extLst>
              <a:ext uri="{FF2B5EF4-FFF2-40B4-BE49-F238E27FC236}">
                <a16:creationId xmlns:a16="http://schemas.microsoft.com/office/drawing/2014/main" id="{FC41A7A0-CC4E-DCD1-047C-970393EB92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2395" b="11435"/>
          <a:stretch/>
        </p:blipFill>
        <p:spPr>
          <a:xfrm rot="10800000">
            <a:off x="8358067" y="1506079"/>
            <a:ext cx="3387875" cy="131601"/>
          </a:xfrm>
          <a:prstGeom prst="rect">
            <a:avLst/>
          </a:prstGeom>
        </p:spPr>
      </p:pic>
      <p:pic>
        <p:nvPicPr>
          <p:cNvPr id="29" name="Picture 28">
            <a:extLst>
              <a:ext uri="{FF2B5EF4-FFF2-40B4-BE49-F238E27FC236}">
                <a16:creationId xmlns:a16="http://schemas.microsoft.com/office/drawing/2014/main" id="{A6BFE8C7-309E-C2BD-1896-B5A95670ADE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2395" b="11435"/>
          <a:stretch/>
        </p:blipFill>
        <p:spPr>
          <a:xfrm rot="10800000">
            <a:off x="4398929" y="3966050"/>
            <a:ext cx="3387875" cy="131601"/>
          </a:xfrm>
          <a:prstGeom prst="rect">
            <a:avLst/>
          </a:prstGeom>
        </p:spPr>
      </p:pic>
    </p:spTree>
    <p:extLst>
      <p:ext uri="{BB962C8B-B14F-4D97-AF65-F5344CB8AC3E}">
        <p14:creationId xmlns:p14="http://schemas.microsoft.com/office/powerpoint/2010/main" val="2598899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oint series: 1">
    <p:spTree>
      <p:nvGrpSpPr>
        <p:cNvPr id="1" name=""/>
        <p:cNvGrpSpPr/>
        <p:nvPr/>
      </p:nvGrpSpPr>
      <p:grpSpPr>
        <a:xfrm>
          <a:off x="0" y="0"/>
          <a:ext cx="0" cy="0"/>
          <a:chOff x="0" y="0"/>
          <a:chExt cx="0" cy="0"/>
        </a:xfrm>
      </p:grpSpPr>
      <p:pic>
        <p:nvPicPr>
          <p:cNvPr id="4" name="Picture 3" descr="A picture containing fish&#10;&#10;Description automatically generated">
            <a:extLst>
              <a:ext uri="{FF2B5EF4-FFF2-40B4-BE49-F238E27FC236}">
                <a16:creationId xmlns:a16="http://schemas.microsoft.com/office/drawing/2014/main" id="{BFB306BF-1A2C-7A4F-2B65-E4BF208ADEC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pic>
        <p:nvPicPr>
          <p:cNvPr id="9" name="Picture 8" hidden="1">
            <a:extLst>
              <a:ext uri="{FF2B5EF4-FFF2-40B4-BE49-F238E27FC236}">
                <a16:creationId xmlns:a16="http://schemas.microsoft.com/office/drawing/2014/main" id="{626661B9-4783-1103-B6E9-0EF335BA3B04}"/>
              </a:ext>
            </a:extLst>
          </p:cNvPr>
          <p:cNvPicPr>
            <a:picLocks/>
          </p:cNvPicPr>
          <p:nvPr userDrawn="1"/>
        </p:nvPicPr>
        <p:blipFill rotWithShape="1">
          <a:blip r:embed="rId3" cstate="email">
            <a:extLst>
              <a:ext uri="{28A0092B-C50C-407E-A947-70E740481C1C}">
                <a14:useLocalDpi xmlns:a14="http://schemas.microsoft.com/office/drawing/2010/main"/>
              </a:ext>
            </a:extLst>
          </a:blip>
          <a:srcRect t="-473" b="-103"/>
          <a:stretch/>
        </p:blipFill>
        <p:spPr>
          <a:xfrm>
            <a:off x="-5044440" y="-962931"/>
            <a:ext cx="7381811" cy="12149091"/>
          </a:xfrm>
          <a:prstGeom prst="rect">
            <a:avLst/>
          </a:prstGeom>
          <a:ln>
            <a:noFill/>
          </a:ln>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sz="2800"/>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3" name="Rectangle 22">
            <a:extLst>
              <a:ext uri="{FF2B5EF4-FFF2-40B4-BE49-F238E27FC236}">
                <a16:creationId xmlns:a16="http://schemas.microsoft.com/office/drawing/2014/main" id="{92461B84-17D7-68A6-AA63-C003951967D1}"/>
              </a:ext>
            </a:extLst>
          </p:cNvPr>
          <p:cNvSpPr/>
          <p:nvPr userDrawn="1"/>
        </p:nvSpPr>
        <p:spPr>
          <a:xfrm>
            <a:off x="283226" y="1528628"/>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3" name="Content Placeholder 30">
            <a:extLst>
              <a:ext uri="{FF2B5EF4-FFF2-40B4-BE49-F238E27FC236}">
                <a16:creationId xmlns:a16="http://schemas.microsoft.com/office/drawing/2014/main" id="{EBCD1A46-120A-9987-30C4-0616B8DD3851}"/>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2</a:t>
            </a:r>
          </a:p>
        </p:txBody>
      </p:sp>
      <p:sp>
        <p:nvSpPr>
          <p:cNvPr id="14" name="Content Placeholder 30">
            <a:extLst>
              <a:ext uri="{FF2B5EF4-FFF2-40B4-BE49-F238E27FC236}">
                <a16:creationId xmlns:a16="http://schemas.microsoft.com/office/drawing/2014/main" id="{0D4D4B93-7ACE-668B-AC68-9A93ADD7F857}"/>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3</a:t>
            </a:r>
          </a:p>
        </p:txBody>
      </p:sp>
      <p:sp>
        <p:nvSpPr>
          <p:cNvPr id="15" name="Content Placeholder 30">
            <a:extLst>
              <a:ext uri="{FF2B5EF4-FFF2-40B4-BE49-F238E27FC236}">
                <a16:creationId xmlns:a16="http://schemas.microsoft.com/office/drawing/2014/main" id="{889C19EB-92E2-080D-83A7-57CFFB073109}"/>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4</a:t>
            </a:r>
          </a:p>
        </p:txBody>
      </p:sp>
      <p:sp>
        <p:nvSpPr>
          <p:cNvPr id="16" name="Content Placeholder 30">
            <a:extLst>
              <a:ext uri="{FF2B5EF4-FFF2-40B4-BE49-F238E27FC236}">
                <a16:creationId xmlns:a16="http://schemas.microsoft.com/office/drawing/2014/main" id="{0BDD25E2-B74F-8A61-6DBD-AD742C64D1DA}"/>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57242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oint series: 2">
    <p:spTree>
      <p:nvGrpSpPr>
        <p:cNvPr id="1" name=""/>
        <p:cNvGrpSpPr/>
        <p:nvPr/>
      </p:nvGrpSpPr>
      <p:grpSpPr>
        <a:xfrm>
          <a:off x="0" y="0"/>
          <a:ext cx="0" cy="0"/>
          <a:chOff x="0" y="0"/>
          <a:chExt cx="0" cy="0"/>
        </a:xfrm>
      </p:grpSpPr>
      <p:pic>
        <p:nvPicPr>
          <p:cNvPr id="13" name="Picture 12" descr="A picture containing fish&#10;&#10;Description automatically generated">
            <a:extLst>
              <a:ext uri="{FF2B5EF4-FFF2-40B4-BE49-F238E27FC236}">
                <a16:creationId xmlns:a16="http://schemas.microsoft.com/office/drawing/2014/main" id="{53130760-2CB2-FAE3-D526-BF472A9C357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sz="2800"/>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3">
            <a:extLst>
              <a:ext uri="{FF2B5EF4-FFF2-40B4-BE49-F238E27FC236}">
                <a16:creationId xmlns:a16="http://schemas.microsoft.com/office/drawing/2014/main" id="{6F457558-C671-CB95-EE94-30889F38FFBA}"/>
              </a:ext>
            </a:extLst>
          </p:cNvPr>
          <p:cNvSpPr/>
          <p:nvPr userDrawn="1"/>
        </p:nvSpPr>
        <p:spPr>
          <a:xfrm>
            <a:off x="283226" y="2726011"/>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Content Placeholder 30">
            <a:extLst>
              <a:ext uri="{FF2B5EF4-FFF2-40B4-BE49-F238E27FC236}">
                <a16:creationId xmlns:a16="http://schemas.microsoft.com/office/drawing/2014/main" id="{8BEA71A0-03AC-814D-8280-7C042B2ED40F}"/>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2</a:t>
            </a:r>
          </a:p>
        </p:txBody>
      </p:sp>
      <p:sp>
        <p:nvSpPr>
          <p:cNvPr id="10" name="Content Placeholder 30">
            <a:extLst>
              <a:ext uri="{FF2B5EF4-FFF2-40B4-BE49-F238E27FC236}">
                <a16:creationId xmlns:a16="http://schemas.microsoft.com/office/drawing/2014/main" id="{FD0FDD50-C382-CC3F-6060-314BCC58B8D0}"/>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3</a:t>
            </a:r>
          </a:p>
        </p:txBody>
      </p:sp>
      <p:sp>
        <p:nvSpPr>
          <p:cNvPr id="11" name="Content Placeholder 30">
            <a:extLst>
              <a:ext uri="{FF2B5EF4-FFF2-40B4-BE49-F238E27FC236}">
                <a16:creationId xmlns:a16="http://schemas.microsoft.com/office/drawing/2014/main" id="{DBA1C2E0-DA51-E2AA-E56A-BB9F5A239EF5}"/>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4</a:t>
            </a:r>
          </a:p>
        </p:txBody>
      </p:sp>
      <p:sp>
        <p:nvSpPr>
          <p:cNvPr id="12" name="Content Placeholder 30">
            <a:extLst>
              <a:ext uri="{FF2B5EF4-FFF2-40B4-BE49-F238E27FC236}">
                <a16:creationId xmlns:a16="http://schemas.microsoft.com/office/drawing/2014/main" id="{0B32A684-D8BE-E7B0-D5E0-CBF017B17702}"/>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1953741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oint series: 3">
    <p:spTree>
      <p:nvGrpSpPr>
        <p:cNvPr id="1" name=""/>
        <p:cNvGrpSpPr/>
        <p:nvPr/>
      </p:nvGrpSpPr>
      <p:grpSpPr>
        <a:xfrm>
          <a:off x="0" y="0"/>
          <a:ext cx="0" cy="0"/>
          <a:chOff x="0" y="0"/>
          <a:chExt cx="0" cy="0"/>
        </a:xfrm>
      </p:grpSpPr>
      <p:pic>
        <p:nvPicPr>
          <p:cNvPr id="13" name="Picture 12" descr="A picture containing fish&#10;&#10;Description automatically generated">
            <a:extLst>
              <a:ext uri="{FF2B5EF4-FFF2-40B4-BE49-F238E27FC236}">
                <a16:creationId xmlns:a16="http://schemas.microsoft.com/office/drawing/2014/main" id="{4FD4156A-0C1D-7C93-61AD-DF544AB3897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sz="2800"/>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sz="2000"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3">
            <a:extLst>
              <a:ext uri="{FF2B5EF4-FFF2-40B4-BE49-F238E27FC236}">
                <a16:creationId xmlns:a16="http://schemas.microsoft.com/office/drawing/2014/main" id="{837CE4AF-93B6-0FD5-C602-B7155647B1C2}"/>
              </a:ext>
            </a:extLst>
          </p:cNvPr>
          <p:cNvSpPr/>
          <p:nvPr userDrawn="1"/>
        </p:nvSpPr>
        <p:spPr>
          <a:xfrm>
            <a:off x="283225" y="3847954"/>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Content Placeholder 30">
            <a:extLst>
              <a:ext uri="{FF2B5EF4-FFF2-40B4-BE49-F238E27FC236}">
                <a16:creationId xmlns:a16="http://schemas.microsoft.com/office/drawing/2014/main" id="{31043B5E-DB21-1F86-454A-0A53FFA1605A}"/>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2</a:t>
            </a:r>
          </a:p>
        </p:txBody>
      </p:sp>
      <p:sp>
        <p:nvSpPr>
          <p:cNvPr id="10" name="Content Placeholder 30">
            <a:extLst>
              <a:ext uri="{FF2B5EF4-FFF2-40B4-BE49-F238E27FC236}">
                <a16:creationId xmlns:a16="http://schemas.microsoft.com/office/drawing/2014/main" id="{40AC08A9-330D-F5E2-78FC-44A12F2AE4FA}"/>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3</a:t>
            </a:r>
          </a:p>
        </p:txBody>
      </p:sp>
      <p:sp>
        <p:nvSpPr>
          <p:cNvPr id="11" name="Content Placeholder 30">
            <a:extLst>
              <a:ext uri="{FF2B5EF4-FFF2-40B4-BE49-F238E27FC236}">
                <a16:creationId xmlns:a16="http://schemas.microsoft.com/office/drawing/2014/main" id="{FFF58BDE-8099-FFDD-24BF-5F58BF0C2C84}"/>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4</a:t>
            </a:r>
          </a:p>
        </p:txBody>
      </p:sp>
      <p:sp>
        <p:nvSpPr>
          <p:cNvPr id="12" name="Content Placeholder 30">
            <a:extLst>
              <a:ext uri="{FF2B5EF4-FFF2-40B4-BE49-F238E27FC236}">
                <a16:creationId xmlns:a16="http://schemas.microsoft.com/office/drawing/2014/main" id="{ECE17CB0-126C-C58E-A333-27331FDFC136}"/>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2548582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int Series: 4">
    <p:spTree>
      <p:nvGrpSpPr>
        <p:cNvPr id="1" name=""/>
        <p:cNvGrpSpPr/>
        <p:nvPr/>
      </p:nvGrpSpPr>
      <p:grpSpPr>
        <a:xfrm>
          <a:off x="0" y="0"/>
          <a:ext cx="0" cy="0"/>
          <a:chOff x="0" y="0"/>
          <a:chExt cx="0" cy="0"/>
        </a:xfrm>
      </p:grpSpPr>
      <p:pic>
        <p:nvPicPr>
          <p:cNvPr id="13" name="Picture 12" descr="A picture containing fish&#10;&#10;Description automatically generated">
            <a:extLst>
              <a:ext uri="{FF2B5EF4-FFF2-40B4-BE49-F238E27FC236}">
                <a16:creationId xmlns:a16="http://schemas.microsoft.com/office/drawing/2014/main" id="{5ED646FF-8E27-25E3-4A61-373E66244AC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3">
            <a:extLst>
              <a:ext uri="{FF2B5EF4-FFF2-40B4-BE49-F238E27FC236}">
                <a16:creationId xmlns:a16="http://schemas.microsoft.com/office/drawing/2014/main" id="{374F364E-8B62-5CA1-D3BD-6AF7F12F48C2}"/>
              </a:ext>
            </a:extLst>
          </p:cNvPr>
          <p:cNvSpPr/>
          <p:nvPr userDrawn="1"/>
        </p:nvSpPr>
        <p:spPr>
          <a:xfrm>
            <a:off x="283226" y="5134879"/>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Content Placeholder 30">
            <a:extLst>
              <a:ext uri="{FF2B5EF4-FFF2-40B4-BE49-F238E27FC236}">
                <a16:creationId xmlns:a16="http://schemas.microsoft.com/office/drawing/2014/main" id="{D3FBC3AD-7CE6-4B95-4EF4-206953B47590}"/>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2</a:t>
            </a:r>
          </a:p>
        </p:txBody>
      </p:sp>
      <p:sp>
        <p:nvSpPr>
          <p:cNvPr id="10" name="Content Placeholder 30">
            <a:extLst>
              <a:ext uri="{FF2B5EF4-FFF2-40B4-BE49-F238E27FC236}">
                <a16:creationId xmlns:a16="http://schemas.microsoft.com/office/drawing/2014/main" id="{0A5827F6-0207-0347-DC84-53AE65730962}"/>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3</a:t>
            </a:r>
          </a:p>
        </p:txBody>
      </p:sp>
      <p:sp>
        <p:nvSpPr>
          <p:cNvPr id="11" name="Content Placeholder 30">
            <a:extLst>
              <a:ext uri="{FF2B5EF4-FFF2-40B4-BE49-F238E27FC236}">
                <a16:creationId xmlns:a16="http://schemas.microsoft.com/office/drawing/2014/main" id="{DAA4B6E8-A9B7-AEB1-F278-2D38726D5409}"/>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4</a:t>
            </a:r>
          </a:p>
        </p:txBody>
      </p:sp>
      <p:sp>
        <p:nvSpPr>
          <p:cNvPr id="12" name="Content Placeholder 30">
            <a:extLst>
              <a:ext uri="{FF2B5EF4-FFF2-40B4-BE49-F238E27FC236}">
                <a16:creationId xmlns:a16="http://schemas.microsoft.com/office/drawing/2014/main" id="{FA065EE8-9344-FFAB-288B-E38E9AFFDE4F}"/>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1847818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Screenshots">
    <p:spTree>
      <p:nvGrpSpPr>
        <p:cNvPr id="1" name=""/>
        <p:cNvGrpSpPr/>
        <p:nvPr/>
      </p:nvGrpSpPr>
      <p:grpSpPr>
        <a:xfrm>
          <a:off x="0" y="0"/>
          <a:ext cx="0" cy="0"/>
          <a:chOff x="0" y="0"/>
          <a:chExt cx="0" cy="0"/>
        </a:xfrm>
      </p:grpSpPr>
      <p:pic>
        <p:nvPicPr>
          <p:cNvPr id="12" name="Picture 11" descr="A planet in space&#10;&#10;Description automatically generated with medium confidence">
            <a:extLst>
              <a:ext uri="{FF2B5EF4-FFF2-40B4-BE49-F238E27FC236}">
                <a16:creationId xmlns:a16="http://schemas.microsoft.com/office/drawing/2014/main" id="{423A328A-E4ED-C6E1-062A-B8CF57AAE2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5" y="3175"/>
            <a:ext cx="12192000" cy="6858000"/>
          </a:xfrm>
          <a:prstGeom prst="rect">
            <a:avLst/>
          </a:prstGeom>
        </p:spPr>
      </p:pic>
      <p:sp>
        <p:nvSpPr>
          <p:cNvPr id="20" name="Date Placeholder 18">
            <a:extLst>
              <a:ext uri="{FF2B5EF4-FFF2-40B4-BE49-F238E27FC236}">
                <a16:creationId xmlns:a16="http://schemas.microsoft.com/office/drawing/2014/main" id="{C9E3A688-4AD9-031C-5446-67C226073CDD}"/>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Title 8">
            <a:extLst>
              <a:ext uri="{FF2B5EF4-FFF2-40B4-BE49-F238E27FC236}">
                <a16:creationId xmlns:a16="http://schemas.microsoft.com/office/drawing/2014/main" id="{C86968F7-F342-162B-7092-0F0CB624CB79}"/>
              </a:ext>
            </a:extLst>
          </p:cNvPr>
          <p:cNvSpPr>
            <a:spLocks noGrp="1"/>
          </p:cNvSpPr>
          <p:nvPr>
            <p:ph type="title"/>
          </p:nvPr>
        </p:nvSpPr>
        <p:spPr/>
        <p:txBody>
          <a:bodyPr/>
          <a:lstStyle>
            <a:lvl1pPr>
              <a:defRPr sz="2800"/>
            </a:lvl1pPr>
          </a:lstStyle>
          <a:p>
            <a:r>
              <a:rPr lang="en-US"/>
              <a:t>Click to edit Master title style</a:t>
            </a:r>
            <a:endParaRPr lang="en-CA"/>
          </a:p>
        </p:txBody>
      </p:sp>
      <p:sp>
        <p:nvSpPr>
          <p:cNvPr id="11" name="Picture Placeholder 19">
            <a:extLst>
              <a:ext uri="{FF2B5EF4-FFF2-40B4-BE49-F238E27FC236}">
                <a16:creationId xmlns:a16="http://schemas.microsoft.com/office/drawing/2014/main" id="{A5099B66-DF95-BCD7-5063-3CE6483F7414}"/>
              </a:ext>
            </a:extLst>
          </p:cNvPr>
          <p:cNvSpPr>
            <a:spLocks noGrp="1"/>
          </p:cNvSpPr>
          <p:nvPr>
            <p:ph type="pic" sz="quarter" idx="16" hasCustomPrompt="1"/>
          </p:nvPr>
        </p:nvSpPr>
        <p:spPr>
          <a:xfrm>
            <a:off x="442912" y="1160463"/>
            <a:ext cx="5479716" cy="2295118"/>
          </a:xfrm>
          <a:prstGeom prst="rect">
            <a:avLst/>
          </a:prstGeom>
          <a:solidFill>
            <a:schemeClr val="bg1"/>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latin typeface="DT Flow" pitchFamily="2" charset="77"/>
              </a:defRPr>
            </a:lvl1pPr>
          </a:lstStyle>
          <a:p>
            <a:pPr marL="0" lvl="0" indent="0" algn="ctr">
              <a:buNone/>
            </a:pPr>
            <a:r>
              <a:rPr lang="en-CA"/>
              <a:t>Drag a screenshot onto the slide</a:t>
            </a:r>
          </a:p>
        </p:txBody>
      </p:sp>
      <p:sp>
        <p:nvSpPr>
          <p:cNvPr id="13" name="Picture Placeholder 19">
            <a:extLst>
              <a:ext uri="{FF2B5EF4-FFF2-40B4-BE49-F238E27FC236}">
                <a16:creationId xmlns:a16="http://schemas.microsoft.com/office/drawing/2014/main" id="{BDB3B6FE-E020-681C-6ABF-174B545AD722}"/>
              </a:ext>
            </a:extLst>
          </p:cNvPr>
          <p:cNvSpPr>
            <a:spLocks noGrp="1"/>
          </p:cNvSpPr>
          <p:nvPr>
            <p:ph type="pic" sz="quarter" idx="28" hasCustomPrompt="1"/>
          </p:nvPr>
        </p:nvSpPr>
        <p:spPr>
          <a:xfrm>
            <a:off x="6269372" y="1160463"/>
            <a:ext cx="5479716" cy="2295118"/>
          </a:xfrm>
          <a:prstGeom prst="rect">
            <a:avLst/>
          </a:prstGeom>
          <a:solidFill>
            <a:schemeClr val="bg1"/>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latin typeface="DT Flow" pitchFamily="2" charset="77"/>
              </a:defRPr>
            </a:lvl1pPr>
          </a:lstStyle>
          <a:p>
            <a:pPr marL="0" lvl="0" indent="0" algn="ctr">
              <a:buNone/>
            </a:pPr>
            <a:r>
              <a:rPr lang="en-CA"/>
              <a:t>Drag a screenshot onto the slide</a:t>
            </a:r>
          </a:p>
        </p:txBody>
      </p:sp>
      <p:sp>
        <p:nvSpPr>
          <p:cNvPr id="14" name="Picture Placeholder 19">
            <a:extLst>
              <a:ext uri="{FF2B5EF4-FFF2-40B4-BE49-F238E27FC236}">
                <a16:creationId xmlns:a16="http://schemas.microsoft.com/office/drawing/2014/main" id="{D1F89BBA-9FA6-724E-26E5-3ABB6198914B}"/>
              </a:ext>
            </a:extLst>
          </p:cNvPr>
          <p:cNvSpPr>
            <a:spLocks noGrp="1"/>
          </p:cNvSpPr>
          <p:nvPr>
            <p:ph type="pic" sz="quarter" idx="29" hasCustomPrompt="1"/>
          </p:nvPr>
        </p:nvSpPr>
        <p:spPr>
          <a:xfrm>
            <a:off x="442912" y="3618320"/>
            <a:ext cx="5479716" cy="2295118"/>
          </a:xfrm>
          <a:prstGeom prst="rect">
            <a:avLst/>
          </a:prstGeom>
          <a:solidFill>
            <a:schemeClr val="bg1"/>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latin typeface="DT Flow" pitchFamily="2" charset="77"/>
              </a:defRPr>
            </a:lvl1pPr>
          </a:lstStyle>
          <a:p>
            <a:pPr marL="0" lvl="0" indent="0" algn="ctr">
              <a:buNone/>
            </a:pPr>
            <a:r>
              <a:rPr lang="en-CA"/>
              <a:t>Drag a screenshot onto the slide</a:t>
            </a:r>
          </a:p>
        </p:txBody>
      </p:sp>
      <p:sp>
        <p:nvSpPr>
          <p:cNvPr id="15" name="Picture Placeholder 19">
            <a:extLst>
              <a:ext uri="{FF2B5EF4-FFF2-40B4-BE49-F238E27FC236}">
                <a16:creationId xmlns:a16="http://schemas.microsoft.com/office/drawing/2014/main" id="{5EE56DF8-A82F-2F27-D1C4-477F0B9AF263}"/>
              </a:ext>
            </a:extLst>
          </p:cNvPr>
          <p:cNvSpPr>
            <a:spLocks noGrp="1"/>
          </p:cNvSpPr>
          <p:nvPr>
            <p:ph type="pic" sz="quarter" idx="30" hasCustomPrompt="1"/>
          </p:nvPr>
        </p:nvSpPr>
        <p:spPr>
          <a:xfrm>
            <a:off x="6269372" y="3618320"/>
            <a:ext cx="5479716" cy="2295118"/>
          </a:xfrm>
          <a:prstGeom prst="rect">
            <a:avLst/>
          </a:prstGeom>
          <a:solidFill>
            <a:schemeClr val="bg1"/>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latin typeface="DT Flow" pitchFamily="2" charset="77"/>
              </a:defRPr>
            </a:lvl1pPr>
          </a:lstStyle>
          <a:p>
            <a:pPr marL="0" lvl="0" indent="0" algn="ctr">
              <a:buNone/>
            </a:pPr>
            <a:r>
              <a:rPr lang="en-CA"/>
              <a:t>Drag a screenshot onto the slide</a:t>
            </a:r>
          </a:p>
        </p:txBody>
      </p:sp>
      <p:sp>
        <p:nvSpPr>
          <p:cNvPr id="3" name="Footer Placeholder 2">
            <a:extLst>
              <a:ext uri="{FF2B5EF4-FFF2-40B4-BE49-F238E27FC236}">
                <a16:creationId xmlns:a16="http://schemas.microsoft.com/office/drawing/2014/main" id="{63A341CC-2A85-721B-2CE3-4226BD96BB8E}"/>
              </a:ext>
            </a:extLst>
          </p:cNvPr>
          <p:cNvSpPr>
            <a:spLocks noGrp="1"/>
          </p:cNvSpPr>
          <p:nvPr>
            <p:ph type="ftr" sz="quarter" idx="31"/>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5B82CEC0-D6CA-88AD-5798-5F73C16FD1E1}"/>
              </a:ext>
            </a:extLst>
          </p:cNvPr>
          <p:cNvSpPr>
            <a:spLocks noGrp="1"/>
          </p:cNvSpPr>
          <p:nvPr>
            <p:ph type="sldNum" sz="quarter" idx="3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29" name="Oval 28">
            <a:extLst>
              <a:ext uri="{FF2B5EF4-FFF2-40B4-BE49-F238E27FC236}">
                <a16:creationId xmlns:a16="http://schemas.microsoft.com/office/drawing/2014/main" id="{39054C9C-7CD2-22C7-B7B1-5D685AE7F70B}"/>
              </a:ext>
            </a:extLst>
          </p:cNvPr>
          <p:cNvSpPr/>
          <p:nvPr userDrawn="1"/>
        </p:nvSpPr>
        <p:spPr>
          <a:xfrm flipH="1">
            <a:off x="6728639" y="5446744"/>
            <a:ext cx="89575" cy="88965"/>
          </a:xfrm>
          <a:prstGeom prst="ellipse">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Tree>
    <p:extLst>
      <p:ext uri="{BB962C8B-B14F-4D97-AF65-F5344CB8AC3E}">
        <p14:creationId xmlns:p14="http://schemas.microsoft.com/office/powerpoint/2010/main" val="40714063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 Screenshots">
    <p:spTree>
      <p:nvGrpSpPr>
        <p:cNvPr id="1" name=""/>
        <p:cNvGrpSpPr/>
        <p:nvPr/>
      </p:nvGrpSpPr>
      <p:grpSpPr>
        <a:xfrm>
          <a:off x="0" y="0"/>
          <a:ext cx="0" cy="0"/>
          <a:chOff x="0" y="0"/>
          <a:chExt cx="0" cy="0"/>
        </a:xfrm>
      </p:grpSpPr>
      <p:sp>
        <p:nvSpPr>
          <p:cNvPr id="20" name="Date Placeholder 18">
            <a:extLst>
              <a:ext uri="{FF2B5EF4-FFF2-40B4-BE49-F238E27FC236}">
                <a16:creationId xmlns:a16="http://schemas.microsoft.com/office/drawing/2014/main" id="{C9E3A688-4AD9-031C-5446-67C226073CDD}"/>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13" name="Picture Placeholder 19">
            <a:extLst>
              <a:ext uri="{FF2B5EF4-FFF2-40B4-BE49-F238E27FC236}">
                <a16:creationId xmlns:a16="http://schemas.microsoft.com/office/drawing/2014/main" id="{75C516F8-5175-E3E0-0AB4-8C88394AF8C0}"/>
              </a:ext>
            </a:extLst>
          </p:cNvPr>
          <p:cNvSpPr>
            <a:spLocks noGrp="1"/>
          </p:cNvSpPr>
          <p:nvPr>
            <p:ph type="pic" sz="quarter" idx="16" hasCustomPrompt="1"/>
          </p:nvPr>
        </p:nvSpPr>
        <p:spPr>
          <a:xfrm>
            <a:off x="442913" y="1160463"/>
            <a:ext cx="3661254" cy="2295118"/>
          </a:xfrm>
          <a:prstGeom prst="rect">
            <a:avLst/>
          </a:prstGeom>
          <a:solidFill>
            <a:schemeClr val="bg1"/>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DT Flow" pitchFamily="2" charset="77"/>
                <a:ea typeface="+mn-ea"/>
                <a:cs typeface="+mn-cs"/>
              </a:defRPr>
            </a:lvl1pPr>
          </a:lstStyle>
          <a:p>
            <a:r>
              <a:rPr lang="en-CA"/>
              <a:t>Drag a screenshot onto the slide</a:t>
            </a:r>
          </a:p>
        </p:txBody>
      </p:sp>
      <p:sp>
        <p:nvSpPr>
          <p:cNvPr id="6" name="Picture Placeholder 19">
            <a:extLst>
              <a:ext uri="{FF2B5EF4-FFF2-40B4-BE49-F238E27FC236}">
                <a16:creationId xmlns:a16="http://schemas.microsoft.com/office/drawing/2014/main" id="{E73BF739-8542-F55E-5C59-2DD9C3E25E61}"/>
              </a:ext>
            </a:extLst>
          </p:cNvPr>
          <p:cNvSpPr>
            <a:spLocks noGrp="1"/>
          </p:cNvSpPr>
          <p:nvPr>
            <p:ph type="pic" sz="quarter" idx="24" hasCustomPrompt="1"/>
          </p:nvPr>
        </p:nvSpPr>
        <p:spPr>
          <a:xfrm>
            <a:off x="4265373" y="1160463"/>
            <a:ext cx="3661254" cy="2295118"/>
          </a:xfrm>
          <a:prstGeom prst="rect">
            <a:avLst/>
          </a:prstGeom>
          <a:solidFill>
            <a:schemeClr val="bg1"/>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DT Flow" pitchFamily="2" charset="77"/>
                <a:ea typeface="+mn-ea"/>
                <a:cs typeface="+mn-cs"/>
              </a:defRPr>
            </a:lvl1pPr>
          </a:lstStyle>
          <a:p>
            <a:r>
              <a:rPr lang="en-CA"/>
              <a:t>Drag a screenshot onto the slide</a:t>
            </a:r>
          </a:p>
        </p:txBody>
      </p:sp>
      <p:sp>
        <p:nvSpPr>
          <p:cNvPr id="9" name="Picture Placeholder 19">
            <a:extLst>
              <a:ext uri="{FF2B5EF4-FFF2-40B4-BE49-F238E27FC236}">
                <a16:creationId xmlns:a16="http://schemas.microsoft.com/office/drawing/2014/main" id="{BAFC6CEC-DDAF-9341-4AFF-DB1FB27F3965}"/>
              </a:ext>
            </a:extLst>
          </p:cNvPr>
          <p:cNvSpPr>
            <a:spLocks noGrp="1"/>
          </p:cNvSpPr>
          <p:nvPr>
            <p:ph type="pic" sz="quarter" idx="26" hasCustomPrompt="1"/>
          </p:nvPr>
        </p:nvSpPr>
        <p:spPr>
          <a:xfrm>
            <a:off x="8087834" y="1160463"/>
            <a:ext cx="3661254" cy="2295118"/>
          </a:xfrm>
          <a:prstGeom prst="rect">
            <a:avLst/>
          </a:prstGeom>
          <a:solidFill>
            <a:schemeClr val="bg1"/>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DT Flow" pitchFamily="2" charset="77"/>
                <a:ea typeface="+mn-ea"/>
                <a:cs typeface="+mn-cs"/>
              </a:defRPr>
            </a:lvl1pPr>
          </a:lstStyle>
          <a:p>
            <a:r>
              <a:rPr lang="en-CA"/>
              <a:t>Drag a screenshot onto the slide</a:t>
            </a:r>
          </a:p>
        </p:txBody>
      </p:sp>
      <p:sp>
        <p:nvSpPr>
          <p:cNvPr id="28" name="Picture Placeholder 19">
            <a:extLst>
              <a:ext uri="{FF2B5EF4-FFF2-40B4-BE49-F238E27FC236}">
                <a16:creationId xmlns:a16="http://schemas.microsoft.com/office/drawing/2014/main" id="{3A85FFAB-D243-0ECC-5F4E-2E4C8DB032F9}"/>
              </a:ext>
            </a:extLst>
          </p:cNvPr>
          <p:cNvSpPr>
            <a:spLocks noGrp="1"/>
          </p:cNvSpPr>
          <p:nvPr>
            <p:ph type="pic" sz="quarter" idx="27" hasCustomPrompt="1"/>
          </p:nvPr>
        </p:nvSpPr>
        <p:spPr>
          <a:xfrm>
            <a:off x="442913" y="3618320"/>
            <a:ext cx="3661254" cy="2295118"/>
          </a:xfrm>
          <a:prstGeom prst="rect">
            <a:avLst/>
          </a:prstGeom>
          <a:solidFill>
            <a:schemeClr val="bg1"/>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DT Flow" pitchFamily="2" charset="77"/>
                <a:ea typeface="+mn-ea"/>
                <a:cs typeface="+mn-cs"/>
              </a:defRPr>
            </a:lvl1pPr>
          </a:lstStyle>
          <a:p>
            <a:r>
              <a:rPr lang="en-CA"/>
              <a:t>Drag a screenshot onto the slide</a:t>
            </a:r>
          </a:p>
        </p:txBody>
      </p:sp>
      <p:sp>
        <p:nvSpPr>
          <p:cNvPr id="29" name="Picture Placeholder 19">
            <a:extLst>
              <a:ext uri="{FF2B5EF4-FFF2-40B4-BE49-F238E27FC236}">
                <a16:creationId xmlns:a16="http://schemas.microsoft.com/office/drawing/2014/main" id="{546B2420-17B0-65B3-1450-1EF5CC888794}"/>
              </a:ext>
            </a:extLst>
          </p:cNvPr>
          <p:cNvSpPr>
            <a:spLocks noGrp="1"/>
          </p:cNvSpPr>
          <p:nvPr>
            <p:ph type="pic" sz="quarter" idx="28" hasCustomPrompt="1"/>
          </p:nvPr>
        </p:nvSpPr>
        <p:spPr>
          <a:xfrm>
            <a:off x="4265373" y="3618320"/>
            <a:ext cx="3661254" cy="2295118"/>
          </a:xfrm>
          <a:prstGeom prst="rect">
            <a:avLst/>
          </a:prstGeom>
          <a:solidFill>
            <a:schemeClr val="bg1"/>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DT Flow" pitchFamily="2" charset="77"/>
                <a:ea typeface="+mn-ea"/>
                <a:cs typeface="+mn-cs"/>
              </a:defRPr>
            </a:lvl1pPr>
          </a:lstStyle>
          <a:p>
            <a:r>
              <a:rPr lang="en-CA"/>
              <a:t>Drag a screenshot onto the slide</a:t>
            </a:r>
          </a:p>
        </p:txBody>
      </p:sp>
      <p:sp>
        <p:nvSpPr>
          <p:cNvPr id="30" name="Picture Placeholder 19">
            <a:extLst>
              <a:ext uri="{FF2B5EF4-FFF2-40B4-BE49-F238E27FC236}">
                <a16:creationId xmlns:a16="http://schemas.microsoft.com/office/drawing/2014/main" id="{1ADA1686-2019-63CC-CC3C-D9C55A1F8D5A}"/>
              </a:ext>
            </a:extLst>
          </p:cNvPr>
          <p:cNvSpPr>
            <a:spLocks noGrp="1"/>
          </p:cNvSpPr>
          <p:nvPr>
            <p:ph type="pic" sz="quarter" idx="29" hasCustomPrompt="1"/>
          </p:nvPr>
        </p:nvSpPr>
        <p:spPr>
          <a:xfrm>
            <a:off x="8087834" y="3618320"/>
            <a:ext cx="3661254" cy="2295118"/>
          </a:xfrm>
          <a:prstGeom prst="rect">
            <a:avLst/>
          </a:prstGeom>
          <a:solidFill>
            <a:schemeClr val="bg1"/>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DT Flow" pitchFamily="2" charset="77"/>
                <a:ea typeface="+mn-ea"/>
                <a:cs typeface="+mn-cs"/>
              </a:defRPr>
            </a:lvl1pPr>
          </a:lstStyle>
          <a:p>
            <a:r>
              <a:rPr lang="en-CA"/>
              <a:t>Drag a screenshot onto the slide</a:t>
            </a:r>
          </a:p>
        </p:txBody>
      </p:sp>
      <p:sp>
        <p:nvSpPr>
          <p:cNvPr id="32" name="Title 31">
            <a:extLst>
              <a:ext uri="{FF2B5EF4-FFF2-40B4-BE49-F238E27FC236}">
                <a16:creationId xmlns:a16="http://schemas.microsoft.com/office/drawing/2014/main" id="{1FE20150-998E-A8E3-9174-8B5AB2BDEEE8}"/>
              </a:ext>
            </a:extLst>
          </p:cNvPr>
          <p:cNvSpPr>
            <a:spLocks noGrp="1"/>
          </p:cNvSpPr>
          <p:nvPr>
            <p:ph type="title"/>
          </p:nvPr>
        </p:nvSpPr>
        <p:spPr/>
        <p:txBody>
          <a:bodyPr/>
          <a:lstStyle>
            <a:lvl1pPr>
              <a:defRPr sz="2800"/>
            </a:lvl1pPr>
          </a:lstStyle>
          <a:p>
            <a:r>
              <a:rPr lang="en-US"/>
              <a:t>Click to edit Master title style</a:t>
            </a:r>
            <a:endParaRPr lang="en-CA"/>
          </a:p>
        </p:txBody>
      </p:sp>
      <p:sp>
        <p:nvSpPr>
          <p:cNvPr id="2" name="Footer Placeholder 1">
            <a:extLst>
              <a:ext uri="{FF2B5EF4-FFF2-40B4-BE49-F238E27FC236}">
                <a16:creationId xmlns:a16="http://schemas.microsoft.com/office/drawing/2014/main" id="{8655C0A0-A336-A062-0859-B8D15A201CCD}"/>
              </a:ext>
            </a:extLst>
          </p:cNvPr>
          <p:cNvSpPr>
            <a:spLocks noGrp="1"/>
          </p:cNvSpPr>
          <p:nvPr>
            <p:ph type="ftr" sz="quarter" idx="30"/>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3" name="Slide Number Placeholder 2">
            <a:extLst>
              <a:ext uri="{FF2B5EF4-FFF2-40B4-BE49-F238E27FC236}">
                <a16:creationId xmlns:a16="http://schemas.microsoft.com/office/drawing/2014/main" id="{98AEAA19-FCCE-0689-B9B1-97B747089EC1}"/>
              </a:ext>
            </a:extLst>
          </p:cNvPr>
          <p:cNvSpPr>
            <a:spLocks noGrp="1"/>
          </p:cNvSpPr>
          <p:nvPr>
            <p:ph type="sldNum" sz="quarter" idx="31"/>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Tree>
    <p:extLst>
      <p:ext uri="{BB962C8B-B14F-4D97-AF65-F5344CB8AC3E}">
        <p14:creationId xmlns:p14="http://schemas.microsoft.com/office/powerpoint/2010/main" val="40171161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 Images with text">
    <p:spTree>
      <p:nvGrpSpPr>
        <p:cNvPr id="1" name=""/>
        <p:cNvGrpSpPr/>
        <p:nvPr/>
      </p:nvGrpSpPr>
      <p:grpSpPr>
        <a:xfrm>
          <a:off x="0" y="0"/>
          <a:ext cx="0" cy="0"/>
          <a:chOff x="0" y="0"/>
          <a:chExt cx="0" cy="0"/>
        </a:xfrm>
      </p:grpSpPr>
      <p:sp>
        <p:nvSpPr>
          <p:cNvPr id="34" name="Date Placeholder 33">
            <a:extLst>
              <a:ext uri="{FF2B5EF4-FFF2-40B4-BE49-F238E27FC236}">
                <a16:creationId xmlns:a16="http://schemas.microsoft.com/office/drawing/2014/main" id="{080AF85F-3E60-80E8-1C2E-871330031E60}"/>
              </a:ext>
            </a:extLst>
          </p:cNvPr>
          <p:cNvSpPr>
            <a:spLocks noGrp="1"/>
          </p:cNvSpPr>
          <p:nvPr>
            <p:ph type="dt" sz="half" idx="28"/>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5" name="Footer Placeholder 34">
            <a:extLst>
              <a:ext uri="{FF2B5EF4-FFF2-40B4-BE49-F238E27FC236}">
                <a16:creationId xmlns:a16="http://schemas.microsoft.com/office/drawing/2014/main" id="{920E1DDA-734F-54CD-C2D4-9519D9537C49}"/>
              </a:ext>
            </a:extLst>
          </p:cNvPr>
          <p:cNvSpPr>
            <a:spLocks noGrp="1"/>
          </p:cNvSpPr>
          <p:nvPr>
            <p:ph type="ftr" sz="quarter" idx="29"/>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39" name="Slide Number Placeholder 38">
            <a:extLst>
              <a:ext uri="{FF2B5EF4-FFF2-40B4-BE49-F238E27FC236}">
                <a16:creationId xmlns:a16="http://schemas.microsoft.com/office/drawing/2014/main" id="{09526C8F-B992-51A2-0B26-1E72A7C2684B}"/>
              </a:ext>
            </a:extLst>
          </p:cNvPr>
          <p:cNvSpPr>
            <a:spLocks noGrp="1"/>
          </p:cNvSpPr>
          <p:nvPr>
            <p:ph type="sldNum" sz="quarter" idx="30"/>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2" name="Picture Placeholder 4">
            <a:extLst>
              <a:ext uri="{FF2B5EF4-FFF2-40B4-BE49-F238E27FC236}">
                <a16:creationId xmlns:a16="http://schemas.microsoft.com/office/drawing/2014/main" id="{4520FFAE-AB60-798E-7696-3B81EB51D630}"/>
              </a:ext>
            </a:extLst>
          </p:cNvPr>
          <p:cNvSpPr>
            <a:spLocks noGrp="1"/>
          </p:cNvSpPr>
          <p:nvPr>
            <p:ph type="pic" sz="quarter" idx="44" hasCustomPrompt="1"/>
          </p:nvPr>
        </p:nvSpPr>
        <p:spPr>
          <a:xfrm>
            <a:off x="442913" y="1413178"/>
            <a:ext cx="3617312" cy="2161469"/>
          </a:xfrm>
          <a:prstGeom prst="rect">
            <a:avLst/>
          </a:prstGeom>
          <a:solidFill>
            <a:schemeClr val="bg1"/>
          </a:solidFill>
        </p:spPr>
        <p:txBody>
          <a:bodyPr wrap="square" tIns="144000">
            <a:noAutofit/>
          </a:bodyPr>
          <a:lstStyle>
            <a:lvl1pPr marL="0" indent="0" algn="ctr">
              <a:buNone/>
              <a:defRPr sz="1100" b="0" i="0">
                <a:latin typeface="DT Flow" pitchFamily="2" charset="77"/>
              </a:defRPr>
            </a:lvl1pPr>
          </a:lstStyle>
          <a:p>
            <a:r>
              <a:rPr lang="en-CA"/>
              <a:t>Drag a photo onto the slide</a:t>
            </a:r>
          </a:p>
        </p:txBody>
      </p:sp>
      <p:sp>
        <p:nvSpPr>
          <p:cNvPr id="4" name="Text Placeholder 31">
            <a:extLst>
              <a:ext uri="{FF2B5EF4-FFF2-40B4-BE49-F238E27FC236}">
                <a16:creationId xmlns:a16="http://schemas.microsoft.com/office/drawing/2014/main" id="{95BEAF28-C4D2-4F85-B349-6669E49C6419}"/>
              </a:ext>
            </a:extLst>
          </p:cNvPr>
          <p:cNvSpPr>
            <a:spLocks noGrp="1"/>
          </p:cNvSpPr>
          <p:nvPr>
            <p:ph type="body" sz="quarter" idx="21" hasCustomPrompt="1"/>
          </p:nvPr>
        </p:nvSpPr>
        <p:spPr>
          <a:xfrm>
            <a:off x="442913" y="1833439"/>
            <a:ext cx="3617312" cy="1741207"/>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wrap="square" bIns="216000" anchor="b">
            <a:noAutofit/>
          </a:bodyPr>
          <a:lstStyle>
            <a:lvl1pPr marL="0" indent="0" algn="ctr">
              <a:buNone/>
              <a:defRPr sz="1400" b="0" i="0">
                <a:solidFill>
                  <a:schemeClr val="bg1"/>
                </a:solidFill>
                <a:latin typeface="Bernina Sans Offc" panose="02000000000000000000" pitchFamily="2" charset="77"/>
              </a:defRPr>
            </a:lvl1pPr>
          </a:lstStyle>
          <a:p>
            <a:pPr lvl="0"/>
            <a:r>
              <a:rPr lang="en-CA"/>
              <a:t>Insert Text Here</a:t>
            </a:r>
          </a:p>
        </p:txBody>
      </p:sp>
      <p:sp>
        <p:nvSpPr>
          <p:cNvPr id="5" name="Picture Placeholder 5">
            <a:extLst>
              <a:ext uri="{FF2B5EF4-FFF2-40B4-BE49-F238E27FC236}">
                <a16:creationId xmlns:a16="http://schemas.microsoft.com/office/drawing/2014/main" id="{7C75ABF6-2AAC-3983-DBD3-C6CADAA4652B}"/>
              </a:ext>
            </a:extLst>
          </p:cNvPr>
          <p:cNvSpPr>
            <a:spLocks noGrp="1"/>
          </p:cNvSpPr>
          <p:nvPr>
            <p:ph type="pic" sz="quarter" idx="45" hasCustomPrompt="1"/>
          </p:nvPr>
        </p:nvSpPr>
        <p:spPr>
          <a:xfrm>
            <a:off x="4290152" y="1413178"/>
            <a:ext cx="3617312" cy="2161469"/>
          </a:xfrm>
          <a:prstGeom prst="rect">
            <a:avLst/>
          </a:prstGeom>
          <a:solidFill>
            <a:schemeClr val="bg1"/>
          </a:solidFill>
        </p:spPr>
        <p:txBody>
          <a:bodyPr wrap="square" tIns="144000">
            <a:noAutofit/>
          </a:bodyPr>
          <a:lstStyle>
            <a:lvl1pPr marL="0" indent="0" algn="ctr">
              <a:buNone/>
              <a:defRPr sz="1100" b="0" i="0">
                <a:latin typeface="DT Flow" pitchFamily="2" charset="77"/>
              </a:defRPr>
            </a:lvl1pPr>
          </a:lstStyle>
          <a:p>
            <a:r>
              <a:rPr lang="en-CA"/>
              <a:t>Drag a photo onto the slide</a:t>
            </a:r>
          </a:p>
        </p:txBody>
      </p:sp>
      <p:sp>
        <p:nvSpPr>
          <p:cNvPr id="6" name="Text Placeholder 31">
            <a:extLst>
              <a:ext uri="{FF2B5EF4-FFF2-40B4-BE49-F238E27FC236}">
                <a16:creationId xmlns:a16="http://schemas.microsoft.com/office/drawing/2014/main" id="{BAF622E6-D11A-B401-AE11-BA7FE96CCBE4}"/>
              </a:ext>
            </a:extLst>
          </p:cNvPr>
          <p:cNvSpPr>
            <a:spLocks noGrp="1"/>
          </p:cNvSpPr>
          <p:nvPr>
            <p:ph type="body" sz="quarter" idx="46" hasCustomPrompt="1"/>
          </p:nvPr>
        </p:nvSpPr>
        <p:spPr>
          <a:xfrm>
            <a:off x="4290152" y="1833439"/>
            <a:ext cx="3617312" cy="1741207"/>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wrap="square" bIns="216000" anchor="b">
            <a:noAutofit/>
          </a:bodyPr>
          <a:lstStyle>
            <a:lvl1pPr marL="0" indent="0" algn="ctr">
              <a:buNone/>
              <a:defRPr sz="1400" b="0" i="0">
                <a:solidFill>
                  <a:schemeClr val="bg1"/>
                </a:solidFill>
                <a:latin typeface="DT Flow" pitchFamily="2" charset="77"/>
              </a:defRPr>
            </a:lvl1pPr>
          </a:lstStyle>
          <a:p>
            <a:pPr lvl="0"/>
            <a:r>
              <a:rPr lang="en-CA"/>
              <a:t>Insert Text Here</a:t>
            </a:r>
          </a:p>
        </p:txBody>
      </p:sp>
      <p:sp>
        <p:nvSpPr>
          <p:cNvPr id="7" name="Picture Placeholder 20">
            <a:extLst>
              <a:ext uri="{FF2B5EF4-FFF2-40B4-BE49-F238E27FC236}">
                <a16:creationId xmlns:a16="http://schemas.microsoft.com/office/drawing/2014/main" id="{7C5D8BF9-F473-0174-E5BB-2D21F591CBC2}"/>
              </a:ext>
            </a:extLst>
          </p:cNvPr>
          <p:cNvSpPr>
            <a:spLocks noGrp="1"/>
          </p:cNvSpPr>
          <p:nvPr>
            <p:ph type="pic" sz="quarter" idx="47" hasCustomPrompt="1"/>
          </p:nvPr>
        </p:nvSpPr>
        <p:spPr>
          <a:xfrm>
            <a:off x="8137391" y="1413178"/>
            <a:ext cx="3617312" cy="2161469"/>
          </a:xfrm>
          <a:prstGeom prst="rect">
            <a:avLst/>
          </a:prstGeom>
          <a:solidFill>
            <a:schemeClr val="bg1"/>
          </a:solidFill>
        </p:spPr>
        <p:txBody>
          <a:bodyPr wrap="square" tIns="144000">
            <a:noAutofit/>
          </a:bodyPr>
          <a:lstStyle>
            <a:lvl1pPr marL="0" indent="0" algn="ctr">
              <a:buNone/>
              <a:defRPr sz="1100" b="0" i="0">
                <a:latin typeface="DT Flow" pitchFamily="2" charset="77"/>
              </a:defRPr>
            </a:lvl1pPr>
          </a:lstStyle>
          <a:p>
            <a:r>
              <a:rPr lang="en-CA"/>
              <a:t>Drag a photo onto the slide</a:t>
            </a:r>
          </a:p>
        </p:txBody>
      </p:sp>
      <p:sp>
        <p:nvSpPr>
          <p:cNvPr id="8" name="Text Placeholder 31">
            <a:extLst>
              <a:ext uri="{FF2B5EF4-FFF2-40B4-BE49-F238E27FC236}">
                <a16:creationId xmlns:a16="http://schemas.microsoft.com/office/drawing/2014/main" id="{D844DE4B-A01A-CF75-F1F0-63E2E94FBEB7}"/>
              </a:ext>
            </a:extLst>
          </p:cNvPr>
          <p:cNvSpPr>
            <a:spLocks noGrp="1"/>
          </p:cNvSpPr>
          <p:nvPr>
            <p:ph type="body" sz="quarter" idx="48" hasCustomPrompt="1"/>
          </p:nvPr>
        </p:nvSpPr>
        <p:spPr>
          <a:xfrm>
            <a:off x="8137391" y="1833439"/>
            <a:ext cx="3617312" cy="1741207"/>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wrap="square" bIns="216000" anchor="b">
            <a:noAutofit/>
          </a:bodyPr>
          <a:lstStyle>
            <a:lvl1pPr marL="0" indent="0" algn="ctr">
              <a:buNone/>
              <a:defRPr sz="1400" b="0" i="0">
                <a:solidFill>
                  <a:schemeClr val="bg1"/>
                </a:solidFill>
                <a:latin typeface="DT Flow" pitchFamily="2" charset="77"/>
              </a:defRPr>
            </a:lvl1pPr>
          </a:lstStyle>
          <a:p>
            <a:pPr lvl="0"/>
            <a:r>
              <a:rPr lang="en-CA"/>
              <a:t>Insert Text Here</a:t>
            </a:r>
          </a:p>
        </p:txBody>
      </p:sp>
      <p:sp>
        <p:nvSpPr>
          <p:cNvPr id="9" name="Picture Placeholder 24">
            <a:extLst>
              <a:ext uri="{FF2B5EF4-FFF2-40B4-BE49-F238E27FC236}">
                <a16:creationId xmlns:a16="http://schemas.microsoft.com/office/drawing/2014/main" id="{4970F560-77B9-DC0B-726D-08F8B3CCF8A2}"/>
              </a:ext>
            </a:extLst>
          </p:cNvPr>
          <p:cNvSpPr>
            <a:spLocks noGrp="1"/>
          </p:cNvSpPr>
          <p:nvPr>
            <p:ph type="pic" sz="quarter" idx="49" hasCustomPrompt="1"/>
          </p:nvPr>
        </p:nvSpPr>
        <p:spPr>
          <a:xfrm>
            <a:off x="442913" y="3750588"/>
            <a:ext cx="3617312" cy="2161469"/>
          </a:xfrm>
          <a:prstGeom prst="rect">
            <a:avLst/>
          </a:prstGeom>
          <a:solidFill>
            <a:schemeClr val="bg1"/>
          </a:solidFill>
        </p:spPr>
        <p:txBody>
          <a:bodyPr wrap="square" tIns="144000">
            <a:noAutofit/>
          </a:bodyPr>
          <a:lstStyle>
            <a:lvl1pPr marL="0" indent="0" algn="ctr">
              <a:buNone/>
              <a:defRPr sz="1100" b="0" i="0">
                <a:latin typeface="DT Flow" pitchFamily="2" charset="77"/>
              </a:defRPr>
            </a:lvl1pPr>
          </a:lstStyle>
          <a:p>
            <a:r>
              <a:rPr lang="en-CA"/>
              <a:t>Drag a photo onto the slide</a:t>
            </a:r>
          </a:p>
        </p:txBody>
      </p:sp>
      <p:sp>
        <p:nvSpPr>
          <p:cNvPr id="10" name="Text Placeholder 31">
            <a:extLst>
              <a:ext uri="{FF2B5EF4-FFF2-40B4-BE49-F238E27FC236}">
                <a16:creationId xmlns:a16="http://schemas.microsoft.com/office/drawing/2014/main" id="{19D410FC-281C-B130-9A40-A3415FD8E393}"/>
              </a:ext>
            </a:extLst>
          </p:cNvPr>
          <p:cNvSpPr>
            <a:spLocks noGrp="1"/>
          </p:cNvSpPr>
          <p:nvPr>
            <p:ph type="body" sz="quarter" idx="50" hasCustomPrompt="1"/>
          </p:nvPr>
        </p:nvSpPr>
        <p:spPr>
          <a:xfrm>
            <a:off x="442913" y="4170849"/>
            <a:ext cx="3617312" cy="1741207"/>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wrap="square" bIns="216000" anchor="b">
            <a:noAutofit/>
          </a:bodyPr>
          <a:lstStyle>
            <a:lvl1pPr marL="0" indent="0" algn="ctr">
              <a:buNone/>
              <a:defRPr sz="1400" b="0" i="0">
                <a:solidFill>
                  <a:schemeClr val="bg1"/>
                </a:solidFill>
                <a:latin typeface="DT Flow" pitchFamily="2" charset="77"/>
              </a:defRPr>
            </a:lvl1pPr>
          </a:lstStyle>
          <a:p>
            <a:pPr lvl="0"/>
            <a:r>
              <a:rPr lang="en-CA"/>
              <a:t>Insert Text Here</a:t>
            </a:r>
          </a:p>
        </p:txBody>
      </p:sp>
      <p:sp>
        <p:nvSpPr>
          <p:cNvPr id="11" name="Picture Placeholder 32">
            <a:extLst>
              <a:ext uri="{FF2B5EF4-FFF2-40B4-BE49-F238E27FC236}">
                <a16:creationId xmlns:a16="http://schemas.microsoft.com/office/drawing/2014/main" id="{935615F6-CBDF-1F8F-1FB3-8A7AC2343B5D}"/>
              </a:ext>
            </a:extLst>
          </p:cNvPr>
          <p:cNvSpPr>
            <a:spLocks noGrp="1"/>
          </p:cNvSpPr>
          <p:nvPr>
            <p:ph type="pic" sz="quarter" idx="51" hasCustomPrompt="1"/>
          </p:nvPr>
        </p:nvSpPr>
        <p:spPr>
          <a:xfrm>
            <a:off x="4290152" y="3750588"/>
            <a:ext cx="3617312" cy="2161469"/>
          </a:xfrm>
          <a:prstGeom prst="rect">
            <a:avLst/>
          </a:prstGeom>
          <a:solidFill>
            <a:schemeClr val="bg1"/>
          </a:solidFill>
        </p:spPr>
        <p:txBody>
          <a:bodyPr wrap="square" tIns="144000">
            <a:noAutofit/>
          </a:bodyPr>
          <a:lstStyle>
            <a:lvl1pPr marL="0" indent="0" algn="ctr">
              <a:buNone/>
              <a:defRPr sz="1100" b="0" i="0">
                <a:latin typeface="DT Flow" pitchFamily="2" charset="77"/>
              </a:defRPr>
            </a:lvl1pPr>
          </a:lstStyle>
          <a:p>
            <a:r>
              <a:rPr lang="en-CA"/>
              <a:t>Drag a photo onto the slide</a:t>
            </a:r>
          </a:p>
        </p:txBody>
      </p:sp>
      <p:sp>
        <p:nvSpPr>
          <p:cNvPr id="12" name="Text Placeholder 31">
            <a:extLst>
              <a:ext uri="{FF2B5EF4-FFF2-40B4-BE49-F238E27FC236}">
                <a16:creationId xmlns:a16="http://schemas.microsoft.com/office/drawing/2014/main" id="{5B54B02B-42CA-A352-A0BA-932F3EEE4786}"/>
              </a:ext>
            </a:extLst>
          </p:cNvPr>
          <p:cNvSpPr>
            <a:spLocks noGrp="1"/>
          </p:cNvSpPr>
          <p:nvPr>
            <p:ph type="body" sz="quarter" idx="52" hasCustomPrompt="1"/>
          </p:nvPr>
        </p:nvSpPr>
        <p:spPr>
          <a:xfrm>
            <a:off x="4290152" y="4170849"/>
            <a:ext cx="3617312" cy="1741207"/>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wrap="square" bIns="216000" anchor="b">
            <a:noAutofit/>
          </a:bodyPr>
          <a:lstStyle>
            <a:lvl1pPr marL="0" indent="0" algn="ctr">
              <a:buNone/>
              <a:defRPr sz="1400" b="0" i="0">
                <a:solidFill>
                  <a:schemeClr val="bg1"/>
                </a:solidFill>
                <a:latin typeface="DT Flow" pitchFamily="2" charset="77"/>
              </a:defRPr>
            </a:lvl1pPr>
          </a:lstStyle>
          <a:p>
            <a:pPr lvl="0"/>
            <a:r>
              <a:rPr lang="en-CA"/>
              <a:t>Insert Text Here</a:t>
            </a:r>
          </a:p>
        </p:txBody>
      </p:sp>
      <p:sp>
        <p:nvSpPr>
          <p:cNvPr id="13" name="Picture Placeholder 34">
            <a:extLst>
              <a:ext uri="{FF2B5EF4-FFF2-40B4-BE49-F238E27FC236}">
                <a16:creationId xmlns:a16="http://schemas.microsoft.com/office/drawing/2014/main" id="{49C2D182-8E56-FC93-B240-425457E61F17}"/>
              </a:ext>
            </a:extLst>
          </p:cNvPr>
          <p:cNvSpPr>
            <a:spLocks noGrp="1"/>
          </p:cNvSpPr>
          <p:nvPr>
            <p:ph type="pic" sz="quarter" idx="53" hasCustomPrompt="1"/>
          </p:nvPr>
        </p:nvSpPr>
        <p:spPr>
          <a:xfrm>
            <a:off x="8137391" y="3750588"/>
            <a:ext cx="3617312" cy="2161469"/>
          </a:xfrm>
          <a:prstGeom prst="rect">
            <a:avLst/>
          </a:prstGeom>
          <a:solidFill>
            <a:schemeClr val="bg1"/>
          </a:solidFill>
        </p:spPr>
        <p:txBody>
          <a:bodyPr wrap="square" tIns="144000">
            <a:noAutofit/>
          </a:bodyPr>
          <a:lstStyle>
            <a:lvl1pPr marL="0" indent="0" algn="ctr">
              <a:buNone/>
              <a:defRPr sz="1100" b="0" i="0">
                <a:latin typeface="DT Flow" pitchFamily="2" charset="77"/>
              </a:defRPr>
            </a:lvl1pPr>
          </a:lstStyle>
          <a:p>
            <a:r>
              <a:rPr lang="en-CA"/>
              <a:t>Drag a photo onto the slide</a:t>
            </a:r>
          </a:p>
        </p:txBody>
      </p:sp>
      <p:sp>
        <p:nvSpPr>
          <p:cNvPr id="15" name="Text Placeholder 31">
            <a:extLst>
              <a:ext uri="{FF2B5EF4-FFF2-40B4-BE49-F238E27FC236}">
                <a16:creationId xmlns:a16="http://schemas.microsoft.com/office/drawing/2014/main" id="{61F039C4-037F-7197-E178-1B1F599C0AC9}"/>
              </a:ext>
            </a:extLst>
          </p:cNvPr>
          <p:cNvSpPr>
            <a:spLocks noGrp="1"/>
          </p:cNvSpPr>
          <p:nvPr>
            <p:ph type="body" sz="quarter" idx="54" hasCustomPrompt="1"/>
          </p:nvPr>
        </p:nvSpPr>
        <p:spPr>
          <a:xfrm>
            <a:off x="8137391" y="4170849"/>
            <a:ext cx="3617312" cy="1741207"/>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wrap="square" bIns="216000" anchor="b">
            <a:noAutofit/>
          </a:bodyPr>
          <a:lstStyle>
            <a:lvl1pPr marL="0" indent="0" algn="ctr">
              <a:buNone/>
              <a:defRPr sz="1400" b="0" i="0">
                <a:solidFill>
                  <a:schemeClr val="bg1"/>
                </a:solidFill>
                <a:latin typeface="DT Flow" pitchFamily="2" charset="77"/>
              </a:defRPr>
            </a:lvl1pPr>
          </a:lstStyle>
          <a:p>
            <a:pPr lvl="0"/>
            <a:r>
              <a:rPr lang="en-CA"/>
              <a:t>Insert Text Here</a:t>
            </a:r>
          </a:p>
        </p:txBody>
      </p:sp>
      <p:sp>
        <p:nvSpPr>
          <p:cNvPr id="18" name="Title 24">
            <a:extLst>
              <a:ext uri="{FF2B5EF4-FFF2-40B4-BE49-F238E27FC236}">
                <a16:creationId xmlns:a16="http://schemas.microsoft.com/office/drawing/2014/main" id="{24841D81-2447-6650-BBCC-1557BBB1C62C}"/>
              </a:ext>
            </a:extLst>
          </p:cNvPr>
          <p:cNvSpPr>
            <a:spLocks noGrp="1"/>
          </p:cNvSpPr>
          <p:nvPr>
            <p:ph type="title"/>
          </p:nvPr>
        </p:nvSpPr>
        <p:spPr>
          <a:xfrm>
            <a:off x="440320" y="136525"/>
            <a:ext cx="11306175" cy="537155"/>
          </a:xfrm>
        </p:spPr>
        <p:txBody>
          <a:bodyPr/>
          <a:lstStyle>
            <a:lvl1pPr algn="ctr">
              <a:lnSpc>
                <a:spcPct val="100000"/>
              </a:lnSpc>
              <a:defRPr sz="2800">
                <a:solidFill>
                  <a:schemeClr val="tx1"/>
                </a:solidFill>
              </a:defRPr>
            </a:lvl1pPr>
          </a:lstStyle>
          <a:p>
            <a:r>
              <a:rPr lang="en-US"/>
              <a:t>Click to edit Master title style</a:t>
            </a:r>
            <a:endParaRPr lang="en-CA"/>
          </a:p>
        </p:txBody>
      </p:sp>
      <p:sp>
        <p:nvSpPr>
          <p:cNvPr id="19" name="Text Placeholder 38">
            <a:extLst>
              <a:ext uri="{FF2B5EF4-FFF2-40B4-BE49-F238E27FC236}">
                <a16:creationId xmlns:a16="http://schemas.microsoft.com/office/drawing/2014/main" id="{A18130DA-8F17-BCC7-C4DD-FE5839A99FB3}"/>
              </a:ext>
            </a:extLst>
          </p:cNvPr>
          <p:cNvSpPr>
            <a:spLocks noGrp="1"/>
          </p:cNvSpPr>
          <p:nvPr>
            <p:ph type="body" sz="quarter" idx="19" hasCustomPrompt="1"/>
          </p:nvPr>
        </p:nvSpPr>
        <p:spPr>
          <a:xfrm>
            <a:off x="440320" y="673680"/>
            <a:ext cx="11306175" cy="360364"/>
          </a:xfrm>
        </p:spPr>
        <p:txBody>
          <a:bodyPr>
            <a:noAutofit/>
          </a:bodyPr>
          <a:lstStyle>
            <a:lvl1pPr marL="0" indent="0" algn="ctr">
              <a:lnSpc>
                <a:spcPct val="100000"/>
              </a:lnSpc>
              <a:buNone/>
              <a:defRPr sz="1600" b="0" i="0">
                <a:solidFill>
                  <a:schemeClr val="tx1"/>
                </a:solidFill>
                <a:latin typeface="DT Flow" pitchFamily="2" charset="77"/>
              </a:defRPr>
            </a:lvl1pPr>
            <a:lvl2pPr marL="222250" indent="0" algn="ctr">
              <a:buNone/>
              <a:defRPr/>
            </a:lvl2pPr>
            <a:lvl3pPr marL="406400" indent="0" algn="ctr">
              <a:buNone/>
              <a:defRPr/>
            </a:lvl3pPr>
            <a:lvl4pPr marL="577850" indent="0" algn="ctr">
              <a:buNone/>
              <a:defRPr/>
            </a:lvl4pPr>
            <a:lvl5pPr marL="720725" indent="0" algn="ctr">
              <a:buNone/>
              <a:defRPr/>
            </a:lvl5pPr>
          </a:lstStyle>
          <a:p>
            <a:pPr lvl="0"/>
            <a:r>
              <a:rPr lang="en-US"/>
              <a:t>Click to add optional subtitle</a:t>
            </a:r>
          </a:p>
        </p:txBody>
      </p:sp>
    </p:spTree>
    <p:extLst>
      <p:ext uri="{BB962C8B-B14F-4D97-AF65-F5344CB8AC3E}">
        <p14:creationId xmlns:p14="http://schemas.microsoft.com/office/powerpoint/2010/main" val="120590760"/>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 Images with text">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6357364B-CEAA-54E0-4325-09CDDB041FF0}"/>
              </a:ext>
            </a:extLst>
          </p:cNvPr>
          <p:cNvSpPr>
            <a:spLocks noGrp="1"/>
          </p:cNvSpPr>
          <p:nvPr>
            <p:ph type="title"/>
          </p:nvPr>
        </p:nvSpPr>
        <p:spPr>
          <a:xfrm>
            <a:off x="440320" y="136525"/>
            <a:ext cx="11306175" cy="537155"/>
          </a:xfrm>
        </p:spPr>
        <p:txBody>
          <a:bodyPr/>
          <a:lstStyle>
            <a:lvl1pPr algn="ctr">
              <a:lnSpc>
                <a:spcPct val="100000"/>
              </a:lnSpc>
              <a:defRPr sz="2800">
                <a:solidFill>
                  <a:schemeClr val="tx1"/>
                </a:solidFill>
              </a:defRPr>
            </a:lvl1pPr>
          </a:lstStyle>
          <a:p>
            <a:r>
              <a:rPr lang="en-US"/>
              <a:t>Click to edit Master title style</a:t>
            </a:r>
            <a:endParaRPr lang="en-CA"/>
          </a:p>
        </p:txBody>
      </p:sp>
      <p:sp>
        <p:nvSpPr>
          <p:cNvPr id="28" name="Text Placeholder 38">
            <a:extLst>
              <a:ext uri="{FF2B5EF4-FFF2-40B4-BE49-F238E27FC236}">
                <a16:creationId xmlns:a16="http://schemas.microsoft.com/office/drawing/2014/main" id="{FE2F83D1-2B71-CC76-2687-BF760FA16BA5}"/>
              </a:ext>
            </a:extLst>
          </p:cNvPr>
          <p:cNvSpPr>
            <a:spLocks noGrp="1"/>
          </p:cNvSpPr>
          <p:nvPr>
            <p:ph type="body" sz="quarter" idx="19" hasCustomPrompt="1"/>
          </p:nvPr>
        </p:nvSpPr>
        <p:spPr>
          <a:xfrm>
            <a:off x="440320" y="673680"/>
            <a:ext cx="11306175" cy="360364"/>
          </a:xfrm>
        </p:spPr>
        <p:txBody>
          <a:bodyPr>
            <a:noAutofit/>
          </a:bodyPr>
          <a:lstStyle>
            <a:lvl1pPr marL="0" indent="0" algn="ctr">
              <a:lnSpc>
                <a:spcPct val="100000"/>
              </a:lnSpc>
              <a:buNone/>
              <a:defRPr sz="1600" b="0" i="0">
                <a:solidFill>
                  <a:schemeClr val="tx1"/>
                </a:solidFill>
                <a:latin typeface="+mn-lt"/>
              </a:defRPr>
            </a:lvl1pPr>
            <a:lvl2pPr marL="222250" indent="0" algn="ctr">
              <a:buNone/>
              <a:defRPr/>
            </a:lvl2pPr>
            <a:lvl3pPr marL="406400" indent="0" algn="ctr">
              <a:buNone/>
              <a:defRPr/>
            </a:lvl3pPr>
            <a:lvl4pPr marL="577850" indent="0" algn="ctr">
              <a:buNone/>
              <a:defRPr/>
            </a:lvl4pPr>
            <a:lvl5pPr marL="720725" indent="0" algn="ctr">
              <a:buNone/>
              <a:defRPr/>
            </a:lvl5pPr>
          </a:lstStyle>
          <a:p>
            <a:pPr lvl="0"/>
            <a:r>
              <a:rPr lang="en-US"/>
              <a:t>Click to add optional subtitle</a:t>
            </a:r>
          </a:p>
        </p:txBody>
      </p:sp>
      <p:sp>
        <p:nvSpPr>
          <p:cNvPr id="34" name="Date Placeholder 33">
            <a:extLst>
              <a:ext uri="{FF2B5EF4-FFF2-40B4-BE49-F238E27FC236}">
                <a16:creationId xmlns:a16="http://schemas.microsoft.com/office/drawing/2014/main" id="{080AF85F-3E60-80E8-1C2E-871330031E60}"/>
              </a:ext>
            </a:extLst>
          </p:cNvPr>
          <p:cNvSpPr>
            <a:spLocks noGrp="1"/>
          </p:cNvSpPr>
          <p:nvPr>
            <p:ph type="dt" sz="half" idx="28"/>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5" name="Footer Placeholder 34">
            <a:extLst>
              <a:ext uri="{FF2B5EF4-FFF2-40B4-BE49-F238E27FC236}">
                <a16:creationId xmlns:a16="http://schemas.microsoft.com/office/drawing/2014/main" id="{920E1DDA-734F-54CD-C2D4-9519D9537C49}"/>
              </a:ext>
            </a:extLst>
          </p:cNvPr>
          <p:cNvSpPr>
            <a:spLocks noGrp="1"/>
          </p:cNvSpPr>
          <p:nvPr>
            <p:ph type="ftr" sz="quarter" idx="29"/>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39" name="Slide Number Placeholder 38">
            <a:extLst>
              <a:ext uri="{FF2B5EF4-FFF2-40B4-BE49-F238E27FC236}">
                <a16:creationId xmlns:a16="http://schemas.microsoft.com/office/drawing/2014/main" id="{09526C8F-B992-51A2-0B26-1E72A7C2684B}"/>
              </a:ext>
            </a:extLst>
          </p:cNvPr>
          <p:cNvSpPr>
            <a:spLocks noGrp="1"/>
          </p:cNvSpPr>
          <p:nvPr>
            <p:ph type="sldNum" sz="quarter" idx="30"/>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3" name="Picture Placeholder 8">
            <a:extLst>
              <a:ext uri="{FF2B5EF4-FFF2-40B4-BE49-F238E27FC236}">
                <a16:creationId xmlns:a16="http://schemas.microsoft.com/office/drawing/2014/main" id="{AC644F4F-BBDF-1E4F-5349-D64A52F99BF4}"/>
              </a:ext>
            </a:extLst>
          </p:cNvPr>
          <p:cNvSpPr>
            <a:spLocks noGrp="1"/>
          </p:cNvSpPr>
          <p:nvPr>
            <p:ph type="pic" sz="quarter" idx="66" hasCustomPrompt="1"/>
          </p:nvPr>
        </p:nvSpPr>
        <p:spPr>
          <a:xfrm>
            <a:off x="442913" y="1327756"/>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4" name="Text Placeholder 176">
            <a:extLst>
              <a:ext uri="{FF2B5EF4-FFF2-40B4-BE49-F238E27FC236}">
                <a16:creationId xmlns:a16="http://schemas.microsoft.com/office/drawing/2014/main" id="{AA77DBCA-DB91-549F-A576-6CE55BBE1210}"/>
              </a:ext>
            </a:extLst>
          </p:cNvPr>
          <p:cNvSpPr>
            <a:spLocks noGrp="1"/>
          </p:cNvSpPr>
          <p:nvPr>
            <p:ph type="body" sz="quarter" idx="49" hasCustomPrompt="1"/>
          </p:nvPr>
        </p:nvSpPr>
        <p:spPr>
          <a:xfrm>
            <a:off x="442913" y="1327756"/>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5" name="Picture Placeholder 17">
            <a:extLst>
              <a:ext uri="{FF2B5EF4-FFF2-40B4-BE49-F238E27FC236}">
                <a16:creationId xmlns:a16="http://schemas.microsoft.com/office/drawing/2014/main" id="{1BAAB6D3-E095-529F-1760-00A4F6D370F5}"/>
              </a:ext>
            </a:extLst>
          </p:cNvPr>
          <p:cNvSpPr>
            <a:spLocks noGrp="1"/>
          </p:cNvSpPr>
          <p:nvPr>
            <p:ph type="pic" sz="quarter" idx="67" hasCustomPrompt="1"/>
          </p:nvPr>
        </p:nvSpPr>
        <p:spPr>
          <a:xfrm>
            <a:off x="4284752" y="1327756"/>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6" name="Text Placeholder 176">
            <a:extLst>
              <a:ext uri="{FF2B5EF4-FFF2-40B4-BE49-F238E27FC236}">
                <a16:creationId xmlns:a16="http://schemas.microsoft.com/office/drawing/2014/main" id="{310B5EE8-3E56-BAF9-E21B-54B3BCA46639}"/>
              </a:ext>
            </a:extLst>
          </p:cNvPr>
          <p:cNvSpPr>
            <a:spLocks noGrp="1"/>
          </p:cNvSpPr>
          <p:nvPr>
            <p:ph type="body" sz="quarter" idx="68" hasCustomPrompt="1"/>
          </p:nvPr>
        </p:nvSpPr>
        <p:spPr>
          <a:xfrm>
            <a:off x="4284752" y="1327756"/>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7" name="Picture Placeholder 20">
            <a:extLst>
              <a:ext uri="{FF2B5EF4-FFF2-40B4-BE49-F238E27FC236}">
                <a16:creationId xmlns:a16="http://schemas.microsoft.com/office/drawing/2014/main" id="{C9DBA87B-2A0E-CD17-3490-0920F0B8394C}"/>
              </a:ext>
            </a:extLst>
          </p:cNvPr>
          <p:cNvSpPr>
            <a:spLocks noGrp="1"/>
          </p:cNvSpPr>
          <p:nvPr>
            <p:ph type="pic" sz="quarter" idx="69" hasCustomPrompt="1"/>
          </p:nvPr>
        </p:nvSpPr>
        <p:spPr>
          <a:xfrm>
            <a:off x="8131776" y="1327756"/>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8" name="Text Placeholder 176">
            <a:extLst>
              <a:ext uri="{FF2B5EF4-FFF2-40B4-BE49-F238E27FC236}">
                <a16:creationId xmlns:a16="http://schemas.microsoft.com/office/drawing/2014/main" id="{7FEEFFEE-0F9C-54EC-1A58-034D9064F58C}"/>
              </a:ext>
            </a:extLst>
          </p:cNvPr>
          <p:cNvSpPr>
            <a:spLocks noGrp="1"/>
          </p:cNvSpPr>
          <p:nvPr>
            <p:ph type="body" sz="quarter" idx="70" hasCustomPrompt="1"/>
          </p:nvPr>
        </p:nvSpPr>
        <p:spPr>
          <a:xfrm>
            <a:off x="8131776" y="1327756"/>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9" name="Picture Placeholder 29">
            <a:extLst>
              <a:ext uri="{FF2B5EF4-FFF2-40B4-BE49-F238E27FC236}">
                <a16:creationId xmlns:a16="http://schemas.microsoft.com/office/drawing/2014/main" id="{9C314E90-1712-7733-4A47-A00921408E19}"/>
              </a:ext>
            </a:extLst>
          </p:cNvPr>
          <p:cNvSpPr>
            <a:spLocks noGrp="1"/>
          </p:cNvSpPr>
          <p:nvPr>
            <p:ph type="pic" sz="quarter" idx="71" hasCustomPrompt="1"/>
          </p:nvPr>
        </p:nvSpPr>
        <p:spPr>
          <a:xfrm>
            <a:off x="442913" y="2929622"/>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10" name="Text Placeholder 176">
            <a:extLst>
              <a:ext uri="{FF2B5EF4-FFF2-40B4-BE49-F238E27FC236}">
                <a16:creationId xmlns:a16="http://schemas.microsoft.com/office/drawing/2014/main" id="{9F292036-3EA2-E5F0-DAC6-49916584855A}"/>
              </a:ext>
            </a:extLst>
          </p:cNvPr>
          <p:cNvSpPr>
            <a:spLocks noGrp="1"/>
          </p:cNvSpPr>
          <p:nvPr>
            <p:ph type="body" sz="quarter" idx="72" hasCustomPrompt="1"/>
          </p:nvPr>
        </p:nvSpPr>
        <p:spPr>
          <a:xfrm>
            <a:off x="442913" y="2929622"/>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11" name="Picture Placeholder 31">
            <a:extLst>
              <a:ext uri="{FF2B5EF4-FFF2-40B4-BE49-F238E27FC236}">
                <a16:creationId xmlns:a16="http://schemas.microsoft.com/office/drawing/2014/main" id="{E856069C-0793-9B81-9FB3-58403B1177A6}"/>
              </a:ext>
            </a:extLst>
          </p:cNvPr>
          <p:cNvSpPr>
            <a:spLocks noGrp="1"/>
          </p:cNvSpPr>
          <p:nvPr>
            <p:ph type="pic" sz="quarter" idx="73" hasCustomPrompt="1"/>
          </p:nvPr>
        </p:nvSpPr>
        <p:spPr>
          <a:xfrm>
            <a:off x="4284752" y="2929622"/>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12" name="Text Placeholder 176">
            <a:extLst>
              <a:ext uri="{FF2B5EF4-FFF2-40B4-BE49-F238E27FC236}">
                <a16:creationId xmlns:a16="http://schemas.microsoft.com/office/drawing/2014/main" id="{E326EAA6-DEC5-ACAC-62E6-545A9CD54203}"/>
              </a:ext>
            </a:extLst>
          </p:cNvPr>
          <p:cNvSpPr>
            <a:spLocks noGrp="1"/>
          </p:cNvSpPr>
          <p:nvPr>
            <p:ph type="body" sz="quarter" idx="74" hasCustomPrompt="1"/>
          </p:nvPr>
        </p:nvSpPr>
        <p:spPr>
          <a:xfrm>
            <a:off x="4284752" y="2929622"/>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13" name="Picture Placeholder 33">
            <a:extLst>
              <a:ext uri="{FF2B5EF4-FFF2-40B4-BE49-F238E27FC236}">
                <a16:creationId xmlns:a16="http://schemas.microsoft.com/office/drawing/2014/main" id="{AFB804EB-0D2F-4348-D6C6-51BCCC66C13F}"/>
              </a:ext>
            </a:extLst>
          </p:cNvPr>
          <p:cNvSpPr>
            <a:spLocks noGrp="1"/>
          </p:cNvSpPr>
          <p:nvPr>
            <p:ph type="pic" sz="quarter" idx="75" hasCustomPrompt="1"/>
          </p:nvPr>
        </p:nvSpPr>
        <p:spPr>
          <a:xfrm>
            <a:off x="8131776" y="2929622"/>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15" name="Text Placeholder 176">
            <a:extLst>
              <a:ext uri="{FF2B5EF4-FFF2-40B4-BE49-F238E27FC236}">
                <a16:creationId xmlns:a16="http://schemas.microsoft.com/office/drawing/2014/main" id="{649EAECD-B07C-F4F2-49ED-E539348C452A}"/>
              </a:ext>
            </a:extLst>
          </p:cNvPr>
          <p:cNvSpPr>
            <a:spLocks noGrp="1"/>
          </p:cNvSpPr>
          <p:nvPr>
            <p:ph type="body" sz="quarter" idx="76" hasCustomPrompt="1"/>
          </p:nvPr>
        </p:nvSpPr>
        <p:spPr>
          <a:xfrm>
            <a:off x="8131776" y="2929622"/>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16" name="Picture Placeholder 35">
            <a:extLst>
              <a:ext uri="{FF2B5EF4-FFF2-40B4-BE49-F238E27FC236}">
                <a16:creationId xmlns:a16="http://schemas.microsoft.com/office/drawing/2014/main" id="{5EDDEF8A-A5B1-1FDE-77B3-D072E0680566}"/>
              </a:ext>
            </a:extLst>
          </p:cNvPr>
          <p:cNvSpPr>
            <a:spLocks noGrp="1"/>
          </p:cNvSpPr>
          <p:nvPr>
            <p:ph type="pic" sz="quarter" idx="77" hasCustomPrompt="1"/>
          </p:nvPr>
        </p:nvSpPr>
        <p:spPr>
          <a:xfrm>
            <a:off x="442913" y="4526538"/>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17" name="Text Placeholder 176">
            <a:extLst>
              <a:ext uri="{FF2B5EF4-FFF2-40B4-BE49-F238E27FC236}">
                <a16:creationId xmlns:a16="http://schemas.microsoft.com/office/drawing/2014/main" id="{2D776602-CE50-C728-EBFC-0B68B46F21B8}"/>
              </a:ext>
            </a:extLst>
          </p:cNvPr>
          <p:cNvSpPr>
            <a:spLocks noGrp="1"/>
          </p:cNvSpPr>
          <p:nvPr>
            <p:ph type="body" sz="quarter" idx="78" hasCustomPrompt="1"/>
          </p:nvPr>
        </p:nvSpPr>
        <p:spPr>
          <a:xfrm>
            <a:off x="442913" y="4526538"/>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18" name="Picture Placeholder 37">
            <a:extLst>
              <a:ext uri="{FF2B5EF4-FFF2-40B4-BE49-F238E27FC236}">
                <a16:creationId xmlns:a16="http://schemas.microsoft.com/office/drawing/2014/main" id="{1CC25ECC-2B9F-13F5-FAB8-F9DFBC1E1E63}"/>
              </a:ext>
            </a:extLst>
          </p:cNvPr>
          <p:cNvSpPr>
            <a:spLocks noGrp="1"/>
          </p:cNvSpPr>
          <p:nvPr>
            <p:ph type="pic" sz="quarter" idx="79" hasCustomPrompt="1"/>
          </p:nvPr>
        </p:nvSpPr>
        <p:spPr>
          <a:xfrm>
            <a:off x="4284752" y="4526538"/>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19" name="Text Placeholder 176">
            <a:extLst>
              <a:ext uri="{FF2B5EF4-FFF2-40B4-BE49-F238E27FC236}">
                <a16:creationId xmlns:a16="http://schemas.microsoft.com/office/drawing/2014/main" id="{13F42389-5BA9-31F2-7ED3-6D9FC613366A}"/>
              </a:ext>
            </a:extLst>
          </p:cNvPr>
          <p:cNvSpPr>
            <a:spLocks noGrp="1"/>
          </p:cNvSpPr>
          <p:nvPr>
            <p:ph type="body" sz="quarter" idx="80" hasCustomPrompt="1"/>
          </p:nvPr>
        </p:nvSpPr>
        <p:spPr>
          <a:xfrm>
            <a:off x="4284752" y="4526538"/>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
        <p:nvSpPr>
          <p:cNvPr id="20" name="Picture Placeholder 39">
            <a:extLst>
              <a:ext uri="{FF2B5EF4-FFF2-40B4-BE49-F238E27FC236}">
                <a16:creationId xmlns:a16="http://schemas.microsoft.com/office/drawing/2014/main" id="{F4181F25-DF9D-54F3-6800-E06A39B78649}"/>
              </a:ext>
            </a:extLst>
          </p:cNvPr>
          <p:cNvSpPr>
            <a:spLocks noGrp="1"/>
          </p:cNvSpPr>
          <p:nvPr>
            <p:ph type="pic" sz="quarter" idx="81" hasCustomPrompt="1"/>
          </p:nvPr>
        </p:nvSpPr>
        <p:spPr>
          <a:xfrm>
            <a:off x="8131776" y="4526538"/>
            <a:ext cx="3617312" cy="1381479"/>
          </a:xfrm>
          <a:custGeom>
            <a:avLst/>
            <a:gdLst>
              <a:gd name="connsiteX0" fmla="*/ 54513 w 3617312"/>
              <a:gd name="connsiteY0" fmla="*/ 0 h 1381479"/>
              <a:gd name="connsiteX1" fmla="*/ 3562799 w 3617312"/>
              <a:gd name="connsiteY1" fmla="*/ 0 h 1381479"/>
              <a:gd name="connsiteX2" fmla="*/ 3617312 w 3617312"/>
              <a:gd name="connsiteY2" fmla="*/ 54513 h 1381479"/>
              <a:gd name="connsiteX3" fmla="*/ 3617312 w 3617312"/>
              <a:gd name="connsiteY3" fmla="*/ 1326966 h 1381479"/>
              <a:gd name="connsiteX4" fmla="*/ 3562799 w 3617312"/>
              <a:gd name="connsiteY4" fmla="*/ 1381479 h 1381479"/>
              <a:gd name="connsiteX5" fmla="*/ 54513 w 3617312"/>
              <a:gd name="connsiteY5" fmla="*/ 1381479 h 1381479"/>
              <a:gd name="connsiteX6" fmla="*/ 0 w 3617312"/>
              <a:gd name="connsiteY6" fmla="*/ 1326966 h 1381479"/>
              <a:gd name="connsiteX7" fmla="*/ 0 w 3617312"/>
              <a:gd name="connsiteY7" fmla="*/ 54513 h 1381479"/>
              <a:gd name="connsiteX8" fmla="*/ 54513 w 3617312"/>
              <a:gd name="connsiteY8" fmla="*/ 0 h 13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7312" h="1381479">
                <a:moveTo>
                  <a:pt x="54513" y="0"/>
                </a:moveTo>
                <a:lnTo>
                  <a:pt x="3562799" y="0"/>
                </a:lnTo>
                <a:cubicBezTo>
                  <a:pt x="3592906" y="0"/>
                  <a:pt x="3617312" y="24406"/>
                  <a:pt x="3617312" y="54513"/>
                </a:cubicBezTo>
                <a:lnTo>
                  <a:pt x="3617312" y="1326966"/>
                </a:lnTo>
                <a:cubicBezTo>
                  <a:pt x="3617312" y="1357073"/>
                  <a:pt x="3592906" y="1381479"/>
                  <a:pt x="3562799" y="1381479"/>
                </a:cubicBezTo>
                <a:lnTo>
                  <a:pt x="54513" y="1381479"/>
                </a:lnTo>
                <a:cubicBezTo>
                  <a:pt x="24406" y="1381479"/>
                  <a:pt x="0" y="1357073"/>
                  <a:pt x="0" y="1326966"/>
                </a:cubicBezTo>
                <a:lnTo>
                  <a:pt x="0" y="54513"/>
                </a:lnTo>
                <a:cubicBezTo>
                  <a:pt x="0" y="24406"/>
                  <a:pt x="24406" y="0"/>
                  <a:pt x="54513" y="0"/>
                </a:cubicBezTo>
                <a:close/>
              </a:path>
            </a:pathLst>
          </a:custGeom>
          <a:solidFill>
            <a:schemeClr val="bg1"/>
          </a:solidFill>
        </p:spPr>
        <p:txBody>
          <a:bodyPr wrap="square" tIns="180000">
            <a:noAutofit/>
          </a:bodyPr>
          <a:lstStyle>
            <a:lvl1pPr marL="0" indent="0" algn="ctr">
              <a:buNone/>
              <a:defRPr sz="1100" b="0" i="0">
                <a:latin typeface="DT Flow" pitchFamily="2" charset="77"/>
              </a:defRPr>
            </a:lvl1pPr>
          </a:lstStyle>
          <a:p>
            <a:r>
              <a:rPr lang="en-CA"/>
              <a:t>Drag a photo onto the slide</a:t>
            </a:r>
          </a:p>
        </p:txBody>
      </p:sp>
      <p:sp>
        <p:nvSpPr>
          <p:cNvPr id="21" name="Text Placeholder 176">
            <a:extLst>
              <a:ext uri="{FF2B5EF4-FFF2-40B4-BE49-F238E27FC236}">
                <a16:creationId xmlns:a16="http://schemas.microsoft.com/office/drawing/2014/main" id="{2F697830-A6DD-EF3C-3D38-A99F7FF2F716}"/>
              </a:ext>
            </a:extLst>
          </p:cNvPr>
          <p:cNvSpPr>
            <a:spLocks noGrp="1"/>
          </p:cNvSpPr>
          <p:nvPr>
            <p:ph type="body" sz="quarter" idx="82" hasCustomPrompt="1"/>
          </p:nvPr>
        </p:nvSpPr>
        <p:spPr>
          <a:xfrm>
            <a:off x="8131776" y="4526538"/>
            <a:ext cx="3617312" cy="1381479"/>
          </a:xfrm>
          <a:prstGeom prst="rect">
            <a:avLst/>
          </a:prstGeom>
          <a:gradFill>
            <a:gsLst>
              <a:gs pos="91000">
                <a:schemeClr val="tx1">
                  <a:alpha val="0"/>
                </a:schemeClr>
              </a:gs>
              <a:gs pos="50000">
                <a:schemeClr val="tx1">
                  <a:alpha val="23000"/>
                </a:schemeClr>
              </a:gs>
              <a:gs pos="6000">
                <a:schemeClr val="tx1">
                  <a:alpha val="66000"/>
                </a:schemeClr>
              </a:gs>
            </a:gsLst>
            <a:lin ang="16200000" scaled="0"/>
          </a:gradFill>
        </p:spPr>
        <p:txBody>
          <a:bodyPr vert="horz" wrap="square" lIns="91440" tIns="45720" rIns="91440" bIns="216000" rtlCol="0" anchor="b">
            <a:noAutofit/>
          </a:bodyPr>
          <a:lstStyle>
            <a:lvl1pPr marL="0" indent="0" algn="ctr">
              <a:buNone/>
              <a:defRPr lang="en-CA" sz="1400" b="0" i="0" dirty="0">
                <a:solidFill>
                  <a:schemeClr val="bg1"/>
                </a:solidFill>
                <a:latin typeface="DT Flow" pitchFamily="2" charset="77"/>
              </a:defRPr>
            </a:lvl1pPr>
          </a:lstStyle>
          <a:p>
            <a:pPr lvl="0" algn="ctr"/>
            <a:r>
              <a:rPr lang="en-CA"/>
              <a:t>Insert Text Here</a:t>
            </a:r>
          </a:p>
        </p:txBody>
      </p:sp>
    </p:spTree>
    <p:extLst>
      <p:ext uri="{BB962C8B-B14F-4D97-AF65-F5344CB8AC3E}">
        <p14:creationId xmlns:p14="http://schemas.microsoft.com/office/powerpoint/2010/main" val="1669871046"/>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rk: standar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04FBF3-3029-448D-FBC6-FC422426CC1F}"/>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4" name="Content Placeholder 3">
            <a:extLst>
              <a:ext uri="{FF2B5EF4-FFF2-40B4-BE49-F238E27FC236}">
                <a16:creationId xmlns:a16="http://schemas.microsoft.com/office/drawing/2014/main" id="{81A5C6E1-E890-C074-8E7A-B4EF2ABF458F}"/>
              </a:ext>
            </a:extLst>
          </p:cNvPr>
          <p:cNvSpPr>
            <a:spLocks noGrp="1"/>
          </p:cNvSpPr>
          <p:nvPr>
            <p:ph sz="quarter" idx="23"/>
          </p:nvPr>
        </p:nvSpPr>
        <p:spPr>
          <a:xfrm>
            <a:off x="442913" y="1376313"/>
            <a:ext cx="11306175"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a:extLst>
              <a:ext uri="{FF2B5EF4-FFF2-40B4-BE49-F238E27FC236}">
                <a16:creationId xmlns:a16="http://schemas.microsoft.com/office/drawing/2014/main" id="{380EC012-71B8-8CBC-9E58-C40424FCE6F6}"/>
              </a:ext>
            </a:extLst>
          </p:cNvPr>
          <p:cNvSpPr>
            <a:spLocks noGrp="1"/>
          </p:cNvSpPr>
          <p:nvPr>
            <p:ph type="dt" sz="half" idx="2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4B4DB306-81A5-B8A1-E21E-597C192F36B2}"/>
              </a:ext>
            </a:extLst>
          </p:cNvPr>
          <p:cNvSpPr>
            <a:spLocks noGrp="1"/>
          </p:cNvSpPr>
          <p:nvPr>
            <p:ph type="sldNum" sz="quarter" idx="26"/>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6" name="Rectangle 5">
            <a:extLst>
              <a:ext uri="{FF2B5EF4-FFF2-40B4-BE49-F238E27FC236}">
                <a16:creationId xmlns:a16="http://schemas.microsoft.com/office/drawing/2014/main" id="{959ADC9E-22DF-D463-95AE-F53BF7942A86}"/>
              </a:ext>
            </a:extLst>
          </p:cNvPr>
          <p:cNvSpPr/>
          <p:nvPr userDrawn="1"/>
        </p:nvSpPr>
        <p:spPr>
          <a:xfrm>
            <a:off x="534733"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Title 19">
            <a:extLst>
              <a:ext uri="{FF2B5EF4-FFF2-40B4-BE49-F238E27FC236}">
                <a16:creationId xmlns:a16="http://schemas.microsoft.com/office/drawing/2014/main" id="{2173E285-EF80-3543-C6A2-5A4754D4D56A}"/>
              </a:ext>
            </a:extLst>
          </p:cNvPr>
          <p:cNvSpPr>
            <a:spLocks noGrp="1"/>
          </p:cNvSpPr>
          <p:nvPr>
            <p:ph type="title"/>
          </p:nvPr>
        </p:nvSpPr>
        <p:spPr>
          <a:xfrm>
            <a:off x="442913" y="225425"/>
            <a:ext cx="11508081" cy="827088"/>
          </a:xfrm>
        </p:spPr>
        <p:txBody>
          <a:bodyPr/>
          <a:lstStyle>
            <a:lvl1pPr>
              <a:defRPr sz="2800">
                <a:solidFill>
                  <a:schemeClr val="bg1"/>
                </a:solidFill>
              </a:defRPr>
            </a:lvl1pPr>
          </a:lstStyle>
          <a:p>
            <a:r>
              <a:rPr lang="en-US"/>
              <a:t>Click to edit Master title style</a:t>
            </a:r>
            <a:endParaRPr lang="en-CA"/>
          </a:p>
        </p:txBody>
      </p:sp>
      <p:cxnSp>
        <p:nvCxnSpPr>
          <p:cNvPr id="9" name="Straight Connector 8">
            <a:extLst>
              <a:ext uri="{FF2B5EF4-FFF2-40B4-BE49-F238E27FC236}">
                <a16:creationId xmlns:a16="http://schemas.microsoft.com/office/drawing/2014/main" id="{32DB6563-C2CD-8C24-8016-E0FE6457DA0D}"/>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39F968D9-4C24-54F1-AC7D-8D647141329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845" y="6499325"/>
            <a:ext cx="219356" cy="222150"/>
          </a:xfrm>
          <a:prstGeom prst="rect">
            <a:avLst/>
          </a:prstGeom>
        </p:spPr>
      </p:pic>
      <p:sp>
        <p:nvSpPr>
          <p:cNvPr id="14" name="Rectangle 13">
            <a:extLst>
              <a:ext uri="{FF2B5EF4-FFF2-40B4-BE49-F238E27FC236}">
                <a16:creationId xmlns:a16="http://schemas.microsoft.com/office/drawing/2014/main" id="{34303CDC-3425-7756-0F24-D2825B83D5AA}"/>
              </a:ext>
            </a:extLst>
          </p:cNvPr>
          <p:cNvSpPr/>
          <p:nvPr userDrawn="1"/>
        </p:nvSpPr>
        <p:spPr>
          <a:xfrm rot="16200000">
            <a:off x="11270487" y="6600542"/>
            <a:ext cx="219456" cy="27432"/>
          </a:xfrm>
          <a:prstGeom prst="rect">
            <a:avLst/>
          </a:prstGeom>
          <a:gradFill>
            <a:gsLst>
              <a:gs pos="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5" name="Footer Placeholder 2">
            <a:extLst>
              <a:ext uri="{FF2B5EF4-FFF2-40B4-BE49-F238E27FC236}">
                <a16:creationId xmlns:a16="http://schemas.microsoft.com/office/drawing/2014/main" id="{C1ED3BBD-98B1-1A00-3EA5-39A629F51CD7}"/>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Tree>
    <p:extLst>
      <p:ext uri="{BB962C8B-B14F-4D97-AF65-F5344CB8AC3E}">
        <p14:creationId xmlns:p14="http://schemas.microsoft.com/office/powerpoint/2010/main" val="7127755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ark: standar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04FBF3-3029-448D-FBC6-FC422426CC1F}"/>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4" name="Content Placeholder 3">
            <a:extLst>
              <a:ext uri="{FF2B5EF4-FFF2-40B4-BE49-F238E27FC236}">
                <a16:creationId xmlns:a16="http://schemas.microsoft.com/office/drawing/2014/main" id="{81A5C6E1-E890-C074-8E7A-B4EF2ABF458F}"/>
              </a:ext>
            </a:extLst>
          </p:cNvPr>
          <p:cNvSpPr>
            <a:spLocks noGrp="1"/>
          </p:cNvSpPr>
          <p:nvPr>
            <p:ph sz="quarter" idx="23"/>
          </p:nvPr>
        </p:nvSpPr>
        <p:spPr>
          <a:xfrm>
            <a:off x="442913" y="1376313"/>
            <a:ext cx="11306175"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Date Placeholder 1">
            <a:extLst>
              <a:ext uri="{FF2B5EF4-FFF2-40B4-BE49-F238E27FC236}">
                <a16:creationId xmlns:a16="http://schemas.microsoft.com/office/drawing/2014/main" id="{380EC012-71B8-8CBC-9E58-C40424FCE6F6}"/>
              </a:ext>
            </a:extLst>
          </p:cNvPr>
          <p:cNvSpPr>
            <a:spLocks noGrp="1"/>
          </p:cNvSpPr>
          <p:nvPr>
            <p:ph type="dt" sz="half" idx="2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4B4DB306-81A5-B8A1-E21E-597C192F36B2}"/>
              </a:ext>
            </a:extLst>
          </p:cNvPr>
          <p:cNvSpPr>
            <a:spLocks noGrp="1"/>
          </p:cNvSpPr>
          <p:nvPr>
            <p:ph type="sldNum" sz="quarter" idx="26"/>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6" name="Rectangle 5">
            <a:extLst>
              <a:ext uri="{FF2B5EF4-FFF2-40B4-BE49-F238E27FC236}">
                <a16:creationId xmlns:a16="http://schemas.microsoft.com/office/drawing/2014/main" id="{959ADC9E-22DF-D463-95AE-F53BF7942A86}"/>
              </a:ext>
            </a:extLst>
          </p:cNvPr>
          <p:cNvSpPr/>
          <p:nvPr userDrawn="1"/>
        </p:nvSpPr>
        <p:spPr>
          <a:xfrm>
            <a:off x="5550566"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Title 19">
            <a:extLst>
              <a:ext uri="{FF2B5EF4-FFF2-40B4-BE49-F238E27FC236}">
                <a16:creationId xmlns:a16="http://schemas.microsoft.com/office/drawing/2014/main" id="{2173E285-EF80-3543-C6A2-5A4754D4D56A}"/>
              </a:ext>
            </a:extLst>
          </p:cNvPr>
          <p:cNvSpPr>
            <a:spLocks noGrp="1"/>
          </p:cNvSpPr>
          <p:nvPr>
            <p:ph type="title"/>
          </p:nvPr>
        </p:nvSpPr>
        <p:spPr>
          <a:xfrm>
            <a:off x="442913" y="225425"/>
            <a:ext cx="11508081" cy="827088"/>
          </a:xfrm>
        </p:spPr>
        <p:txBody>
          <a:bodyPr/>
          <a:lstStyle>
            <a:lvl1pPr algn="ctr">
              <a:defRPr sz="2800">
                <a:solidFill>
                  <a:schemeClr val="bg1"/>
                </a:solidFill>
              </a:defRPr>
            </a:lvl1pPr>
          </a:lstStyle>
          <a:p>
            <a:r>
              <a:rPr lang="en-US"/>
              <a:t>Click to edit Master title style</a:t>
            </a:r>
            <a:endParaRPr lang="en-CA"/>
          </a:p>
        </p:txBody>
      </p:sp>
      <p:cxnSp>
        <p:nvCxnSpPr>
          <p:cNvPr id="9" name="Straight Connector 8">
            <a:extLst>
              <a:ext uri="{FF2B5EF4-FFF2-40B4-BE49-F238E27FC236}">
                <a16:creationId xmlns:a16="http://schemas.microsoft.com/office/drawing/2014/main" id="{32DB6563-C2CD-8C24-8016-E0FE6457DA0D}"/>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39F968D9-4C24-54F1-AC7D-8D647141329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845" y="6499325"/>
            <a:ext cx="219356" cy="222150"/>
          </a:xfrm>
          <a:prstGeom prst="rect">
            <a:avLst/>
          </a:prstGeom>
        </p:spPr>
      </p:pic>
      <p:sp>
        <p:nvSpPr>
          <p:cNvPr id="14" name="Rectangle 13">
            <a:extLst>
              <a:ext uri="{FF2B5EF4-FFF2-40B4-BE49-F238E27FC236}">
                <a16:creationId xmlns:a16="http://schemas.microsoft.com/office/drawing/2014/main" id="{34303CDC-3425-7756-0F24-D2825B83D5AA}"/>
              </a:ext>
            </a:extLst>
          </p:cNvPr>
          <p:cNvSpPr/>
          <p:nvPr userDrawn="1"/>
        </p:nvSpPr>
        <p:spPr>
          <a:xfrm rot="16200000">
            <a:off x="11270487" y="6600542"/>
            <a:ext cx="219456" cy="27432"/>
          </a:xfrm>
          <a:prstGeom prst="rect">
            <a:avLst/>
          </a:prstGeom>
          <a:gradFill>
            <a:gsLst>
              <a:gs pos="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5" name="Footer Placeholder 2">
            <a:extLst>
              <a:ext uri="{FF2B5EF4-FFF2-40B4-BE49-F238E27FC236}">
                <a16:creationId xmlns:a16="http://schemas.microsoft.com/office/drawing/2014/main" id="{C1ED3BBD-98B1-1A00-3EA5-39A629F51CD7}"/>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Tree>
    <p:extLst>
      <p:ext uri="{BB962C8B-B14F-4D97-AF65-F5344CB8AC3E}">
        <p14:creationId xmlns:p14="http://schemas.microsoft.com/office/powerpoint/2010/main" val="2881464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rk: standard slide with photo">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C78DA6-FF04-C09C-3443-7CEB0B075DAF}"/>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4" name="Picture Placeholder 15">
            <a:extLst>
              <a:ext uri="{FF2B5EF4-FFF2-40B4-BE49-F238E27FC236}">
                <a16:creationId xmlns:a16="http://schemas.microsoft.com/office/drawing/2014/main" id="{6A3B9D20-B61E-D6DA-8014-23D28060F4F9}"/>
              </a:ext>
            </a:extLst>
          </p:cNvPr>
          <p:cNvSpPr>
            <a:spLocks noGrp="1"/>
          </p:cNvSpPr>
          <p:nvPr>
            <p:ph type="pic" sz="quarter" idx="13" hasCustomPrompt="1"/>
          </p:nvPr>
        </p:nvSpPr>
        <p:spPr>
          <a:xfrm>
            <a:off x="5365865" y="225425"/>
            <a:ext cx="6576353" cy="6011864"/>
          </a:xfrm>
          <a:prstGeom prst="rect">
            <a:avLst/>
          </a:prstGeom>
          <a:noFill/>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Bernina Sans Offc" panose="02000000000000000000" pitchFamily="2" charset="77"/>
                <a:ea typeface="+mn-ea"/>
                <a:cs typeface="+mn-cs"/>
              </a:defRPr>
            </a:lvl1pPr>
          </a:lstStyle>
          <a:p>
            <a:r>
              <a:rPr lang="en-CA"/>
              <a:t>Drag a photo onto the slide</a:t>
            </a: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Title 19">
            <a:extLst>
              <a:ext uri="{FF2B5EF4-FFF2-40B4-BE49-F238E27FC236}">
                <a16:creationId xmlns:a16="http://schemas.microsoft.com/office/drawing/2014/main" id="{C034E6B5-4014-39E9-E08C-05A7FA972D7F}"/>
              </a:ext>
            </a:extLst>
          </p:cNvPr>
          <p:cNvSpPr>
            <a:spLocks noGrp="1"/>
          </p:cNvSpPr>
          <p:nvPr>
            <p:ph type="title"/>
          </p:nvPr>
        </p:nvSpPr>
        <p:spPr>
          <a:xfrm>
            <a:off x="442913" y="225425"/>
            <a:ext cx="4572147" cy="827088"/>
          </a:xfrm>
        </p:spPr>
        <p:txBody>
          <a:bodyPr/>
          <a:lstStyle>
            <a:lvl1pPr>
              <a:defRPr sz="2800">
                <a:solidFill>
                  <a:schemeClr val="bg1"/>
                </a:solidFill>
              </a:defRPr>
            </a:lvl1pPr>
          </a:lstStyle>
          <a:p>
            <a:r>
              <a:rPr lang="en-US"/>
              <a:t>Click to edit Master title style</a:t>
            </a:r>
            <a:endParaRPr lang="en-CA"/>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11" name="Content Placeholder 3">
            <a:extLst>
              <a:ext uri="{FF2B5EF4-FFF2-40B4-BE49-F238E27FC236}">
                <a16:creationId xmlns:a16="http://schemas.microsoft.com/office/drawing/2014/main" id="{BE8EE840-559E-39C0-A0B9-B7BC1CF60B59}"/>
              </a:ext>
            </a:extLst>
          </p:cNvPr>
          <p:cNvSpPr>
            <a:spLocks noGrp="1"/>
          </p:cNvSpPr>
          <p:nvPr>
            <p:ph sz="quarter" idx="23"/>
          </p:nvPr>
        </p:nvSpPr>
        <p:spPr>
          <a:xfrm>
            <a:off x="442913" y="1376313"/>
            <a:ext cx="4572147"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Rectangle 12">
            <a:extLst>
              <a:ext uri="{FF2B5EF4-FFF2-40B4-BE49-F238E27FC236}">
                <a16:creationId xmlns:a16="http://schemas.microsoft.com/office/drawing/2014/main" id="{E9AE6A6E-D9B5-47DC-6F61-705C75EC932E}"/>
              </a:ext>
            </a:extLst>
          </p:cNvPr>
          <p:cNvSpPr/>
          <p:nvPr userDrawn="1"/>
        </p:nvSpPr>
        <p:spPr>
          <a:xfrm>
            <a:off x="534733"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cxnSp>
        <p:nvCxnSpPr>
          <p:cNvPr id="3" name="Straight Connector 2">
            <a:extLst>
              <a:ext uri="{FF2B5EF4-FFF2-40B4-BE49-F238E27FC236}">
                <a16:creationId xmlns:a16="http://schemas.microsoft.com/office/drawing/2014/main" id="{F8BF88AF-E358-19FB-430E-38822A892308}"/>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0227754C-39AC-AC22-C1B7-6CDA84C2198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845" y="6499325"/>
            <a:ext cx="219356" cy="222150"/>
          </a:xfrm>
          <a:prstGeom prst="rect">
            <a:avLst/>
          </a:prstGeom>
        </p:spPr>
      </p:pic>
      <p:sp>
        <p:nvSpPr>
          <p:cNvPr id="8" name="Rectangle 7">
            <a:extLst>
              <a:ext uri="{FF2B5EF4-FFF2-40B4-BE49-F238E27FC236}">
                <a16:creationId xmlns:a16="http://schemas.microsoft.com/office/drawing/2014/main" id="{942E90D1-6D41-DFF1-FFAF-F260C48DAEFA}"/>
              </a:ext>
            </a:extLst>
          </p:cNvPr>
          <p:cNvSpPr/>
          <p:nvPr userDrawn="1"/>
        </p:nvSpPr>
        <p:spPr>
          <a:xfrm rot="16200000">
            <a:off x="11270487" y="6600542"/>
            <a:ext cx="219456" cy="27432"/>
          </a:xfrm>
          <a:prstGeom prst="rect">
            <a:avLst/>
          </a:prstGeom>
          <a:gradFill>
            <a:gsLst>
              <a:gs pos="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5" name="Footer Placeholder 2">
            <a:extLst>
              <a:ext uri="{FF2B5EF4-FFF2-40B4-BE49-F238E27FC236}">
                <a16:creationId xmlns:a16="http://schemas.microsoft.com/office/drawing/2014/main" id="{7DC1EA7D-A1C7-C058-31C9-464BBF3991A2}"/>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Tree>
    <p:extLst>
      <p:ext uri="{BB962C8B-B14F-4D97-AF65-F5344CB8AC3E}">
        <p14:creationId xmlns:p14="http://schemas.microsoft.com/office/powerpoint/2010/main" val="1993947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ark: standard slide with photo">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C78DA6-FF04-C09C-3443-7CEB0B075DAF}"/>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4" name="Picture Placeholder 15">
            <a:extLst>
              <a:ext uri="{FF2B5EF4-FFF2-40B4-BE49-F238E27FC236}">
                <a16:creationId xmlns:a16="http://schemas.microsoft.com/office/drawing/2014/main" id="{6A3B9D20-B61E-D6DA-8014-23D28060F4F9}"/>
              </a:ext>
            </a:extLst>
          </p:cNvPr>
          <p:cNvSpPr>
            <a:spLocks noGrp="1"/>
          </p:cNvSpPr>
          <p:nvPr>
            <p:ph type="pic" sz="quarter" idx="13" hasCustomPrompt="1"/>
          </p:nvPr>
        </p:nvSpPr>
        <p:spPr>
          <a:xfrm>
            <a:off x="5365865" y="1376313"/>
            <a:ext cx="6576353" cy="4860976"/>
          </a:xfrm>
          <a:prstGeom prst="rect">
            <a:avLst/>
          </a:prstGeom>
          <a:noFill/>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tx1"/>
                </a:solidFill>
                <a:latin typeface="Bernina Sans Offc" panose="02000000000000000000" pitchFamily="2" charset="77"/>
                <a:ea typeface="+mn-ea"/>
                <a:cs typeface="+mn-cs"/>
              </a:defRPr>
            </a:lvl1pPr>
          </a:lstStyle>
          <a:p>
            <a:r>
              <a:rPr lang="en-CA"/>
              <a:t>Drag a photo onto the slide</a:t>
            </a: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Title 19">
            <a:extLst>
              <a:ext uri="{FF2B5EF4-FFF2-40B4-BE49-F238E27FC236}">
                <a16:creationId xmlns:a16="http://schemas.microsoft.com/office/drawing/2014/main" id="{C034E6B5-4014-39E9-E08C-05A7FA972D7F}"/>
              </a:ext>
            </a:extLst>
          </p:cNvPr>
          <p:cNvSpPr>
            <a:spLocks noGrp="1"/>
          </p:cNvSpPr>
          <p:nvPr>
            <p:ph type="title"/>
          </p:nvPr>
        </p:nvSpPr>
        <p:spPr>
          <a:xfrm>
            <a:off x="442912" y="225425"/>
            <a:ext cx="11499305" cy="827088"/>
          </a:xfrm>
        </p:spPr>
        <p:txBody>
          <a:bodyPr/>
          <a:lstStyle>
            <a:lvl1pPr algn="ctr">
              <a:defRPr sz="2800">
                <a:solidFill>
                  <a:schemeClr val="bg1"/>
                </a:solidFill>
              </a:defRPr>
            </a:lvl1pPr>
          </a:lstStyle>
          <a:p>
            <a:r>
              <a:rPr lang="en-US"/>
              <a:t>Click to edit Master title style</a:t>
            </a:r>
            <a:endParaRPr lang="en-CA"/>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11" name="Content Placeholder 3">
            <a:extLst>
              <a:ext uri="{FF2B5EF4-FFF2-40B4-BE49-F238E27FC236}">
                <a16:creationId xmlns:a16="http://schemas.microsoft.com/office/drawing/2014/main" id="{BE8EE840-559E-39C0-A0B9-B7BC1CF60B59}"/>
              </a:ext>
            </a:extLst>
          </p:cNvPr>
          <p:cNvSpPr>
            <a:spLocks noGrp="1"/>
          </p:cNvSpPr>
          <p:nvPr>
            <p:ph sz="quarter" idx="23"/>
          </p:nvPr>
        </p:nvSpPr>
        <p:spPr>
          <a:xfrm>
            <a:off x="442913" y="1376313"/>
            <a:ext cx="4572147"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Rectangle 12">
            <a:extLst>
              <a:ext uri="{FF2B5EF4-FFF2-40B4-BE49-F238E27FC236}">
                <a16:creationId xmlns:a16="http://schemas.microsoft.com/office/drawing/2014/main" id="{E9AE6A6E-D9B5-47DC-6F61-705C75EC932E}"/>
              </a:ext>
            </a:extLst>
          </p:cNvPr>
          <p:cNvSpPr/>
          <p:nvPr userDrawn="1"/>
        </p:nvSpPr>
        <p:spPr>
          <a:xfrm>
            <a:off x="5550566" y="1177242"/>
            <a:ext cx="1090868" cy="45719"/>
          </a:xfrm>
          <a:prstGeom prst="rect">
            <a:avLst/>
          </a:prstGeom>
          <a:gradFill>
            <a:gsLst>
              <a:gs pos="0">
                <a:schemeClr val="accent2"/>
              </a:gs>
              <a:gs pos="4700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cxnSp>
        <p:nvCxnSpPr>
          <p:cNvPr id="3" name="Straight Connector 2">
            <a:extLst>
              <a:ext uri="{FF2B5EF4-FFF2-40B4-BE49-F238E27FC236}">
                <a16:creationId xmlns:a16="http://schemas.microsoft.com/office/drawing/2014/main" id="{F8BF88AF-E358-19FB-430E-38822A892308}"/>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0227754C-39AC-AC22-C1B7-6CDA84C2198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845" y="6499325"/>
            <a:ext cx="219356" cy="222150"/>
          </a:xfrm>
          <a:prstGeom prst="rect">
            <a:avLst/>
          </a:prstGeom>
        </p:spPr>
      </p:pic>
      <p:sp>
        <p:nvSpPr>
          <p:cNvPr id="8" name="Rectangle 7">
            <a:extLst>
              <a:ext uri="{FF2B5EF4-FFF2-40B4-BE49-F238E27FC236}">
                <a16:creationId xmlns:a16="http://schemas.microsoft.com/office/drawing/2014/main" id="{942E90D1-6D41-DFF1-FFAF-F260C48DAEFA}"/>
              </a:ext>
            </a:extLst>
          </p:cNvPr>
          <p:cNvSpPr/>
          <p:nvPr userDrawn="1"/>
        </p:nvSpPr>
        <p:spPr>
          <a:xfrm rot="16200000">
            <a:off x="11270487" y="6600542"/>
            <a:ext cx="219456" cy="27432"/>
          </a:xfrm>
          <a:prstGeom prst="rect">
            <a:avLst/>
          </a:prstGeom>
          <a:gradFill>
            <a:gsLst>
              <a:gs pos="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5" name="Footer Placeholder 2">
            <a:extLst>
              <a:ext uri="{FF2B5EF4-FFF2-40B4-BE49-F238E27FC236}">
                <a16:creationId xmlns:a16="http://schemas.microsoft.com/office/drawing/2014/main" id="{7DC1EA7D-A1C7-C058-31C9-464BBF3991A2}"/>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Tree>
    <p:extLst>
      <p:ext uri="{BB962C8B-B14F-4D97-AF65-F5344CB8AC3E}">
        <p14:creationId xmlns:p14="http://schemas.microsoft.com/office/powerpoint/2010/main" val="32899944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ark: Header with no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01F8F9-B6D6-A9AD-8522-5BFD3E2582CA}"/>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Title 19">
            <a:extLst>
              <a:ext uri="{FF2B5EF4-FFF2-40B4-BE49-F238E27FC236}">
                <a16:creationId xmlns:a16="http://schemas.microsoft.com/office/drawing/2014/main" id="{C034E6B5-4014-39E9-E08C-05A7FA972D7F}"/>
              </a:ext>
            </a:extLst>
          </p:cNvPr>
          <p:cNvSpPr>
            <a:spLocks noGrp="1"/>
          </p:cNvSpPr>
          <p:nvPr>
            <p:ph type="title"/>
          </p:nvPr>
        </p:nvSpPr>
        <p:spPr>
          <a:xfrm>
            <a:off x="442913" y="225425"/>
            <a:ext cx="11508081" cy="827088"/>
          </a:xfrm>
        </p:spPr>
        <p:txBody>
          <a:bodyPr/>
          <a:lstStyle>
            <a:lvl1pPr>
              <a:defRPr sz="2800">
                <a:solidFill>
                  <a:schemeClr val="bg1"/>
                </a:solidFill>
              </a:defRPr>
            </a:lvl1pPr>
          </a:lstStyle>
          <a:p>
            <a:r>
              <a:rPr lang="en-US"/>
              <a:t>Click to edit Master title style</a:t>
            </a:r>
            <a:endParaRPr lang="en-CA"/>
          </a:p>
        </p:txBody>
      </p:sp>
      <p:sp>
        <p:nvSpPr>
          <p:cNvPr id="4" name="Footer Placeholder 3">
            <a:extLst>
              <a:ext uri="{FF2B5EF4-FFF2-40B4-BE49-F238E27FC236}">
                <a16:creationId xmlns:a16="http://schemas.microsoft.com/office/drawing/2014/main" id="{34220117-B9D2-514C-CEED-623121DA9EA2}"/>
              </a:ext>
            </a:extLst>
          </p:cNvPr>
          <p:cNvSpPr>
            <a:spLocks noGrp="1"/>
          </p:cNvSpPr>
          <p:nvPr>
            <p:ph type="ftr" sz="quarter" idx="2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cxnSp>
        <p:nvCxnSpPr>
          <p:cNvPr id="8" name="Straight Connector 7">
            <a:extLst>
              <a:ext uri="{FF2B5EF4-FFF2-40B4-BE49-F238E27FC236}">
                <a16:creationId xmlns:a16="http://schemas.microsoft.com/office/drawing/2014/main" id="{1D6CB594-4CF5-B1D7-5D6C-3F2936591BAB}"/>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AC93B2CD-CD48-CEF3-5729-FE49A94DF0B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845" y="6499325"/>
            <a:ext cx="219356" cy="222150"/>
          </a:xfrm>
          <a:prstGeom prst="rect">
            <a:avLst/>
          </a:prstGeom>
        </p:spPr>
      </p:pic>
      <p:sp>
        <p:nvSpPr>
          <p:cNvPr id="12" name="Rectangle 11">
            <a:extLst>
              <a:ext uri="{FF2B5EF4-FFF2-40B4-BE49-F238E27FC236}">
                <a16:creationId xmlns:a16="http://schemas.microsoft.com/office/drawing/2014/main" id="{1E5A65C2-37EA-5B47-5B9E-683A857F100A}"/>
              </a:ext>
            </a:extLst>
          </p:cNvPr>
          <p:cNvSpPr/>
          <p:nvPr userDrawn="1"/>
        </p:nvSpPr>
        <p:spPr>
          <a:xfrm rot="16200000">
            <a:off x="11270487" y="6600542"/>
            <a:ext cx="219456" cy="27432"/>
          </a:xfrm>
          <a:prstGeom prst="rect">
            <a:avLst/>
          </a:prstGeom>
          <a:gradFill>
            <a:gsLst>
              <a:gs pos="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Tree>
    <p:extLst>
      <p:ext uri="{BB962C8B-B14F-4D97-AF65-F5344CB8AC3E}">
        <p14:creationId xmlns:p14="http://schemas.microsoft.com/office/powerpoint/2010/main" val="2292760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ark: blank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2D0D4A-281A-0291-99B6-20C64F68DA03}"/>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7" name="Date Placeholder 18">
            <a:extLst>
              <a:ext uri="{FF2B5EF4-FFF2-40B4-BE49-F238E27FC236}">
                <a16:creationId xmlns:a16="http://schemas.microsoft.com/office/drawing/2014/main" id="{FD2C000A-A60D-67CF-0E5F-99B07F928B59}"/>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4" name="Footer Placeholder 3">
            <a:extLst>
              <a:ext uri="{FF2B5EF4-FFF2-40B4-BE49-F238E27FC236}">
                <a16:creationId xmlns:a16="http://schemas.microsoft.com/office/drawing/2014/main" id="{34220117-B9D2-514C-CEED-623121DA9EA2}"/>
              </a:ext>
            </a:extLst>
          </p:cNvPr>
          <p:cNvSpPr>
            <a:spLocks noGrp="1"/>
          </p:cNvSpPr>
          <p:nvPr>
            <p:ph type="ftr" sz="quarter" idx="2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Slide Number Placeholder 4">
            <a:extLst>
              <a:ext uri="{FF2B5EF4-FFF2-40B4-BE49-F238E27FC236}">
                <a16:creationId xmlns:a16="http://schemas.microsoft.com/office/drawing/2014/main" id="{208D786F-F441-47BC-A951-226510BA86E8}"/>
              </a:ext>
            </a:extLst>
          </p:cNvPr>
          <p:cNvSpPr>
            <a:spLocks noGrp="1"/>
          </p:cNvSpPr>
          <p:nvPr>
            <p:ph type="sldNum" sz="quarter" idx="2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cxnSp>
        <p:nvCxnSpPr>
          <p:cNvPr id="8" name="Straight Connector 7">
            <a:extLst>
              <a:ext uri="{FF2B5EF4-FFF2-40B4-BE49-F238E27FC236}">
                <a16:creationId xmlns:a16="http://schemas.microsoft.com/office/drawing/2014/main" id="{1D6CB594-4CF5-B1D7-5D6C-3F2936591BAB}"/>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AC93B2CD-CD48-CEF3-5729-FE49A94DF0B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845" y="6499325"/>
            <a:ext cx="219356" cy="222150"/>
          </a:xfrm>
          <a:prstGeom prst="rect">
            <a:avLst/>
          </a:prstGeom>
        </p:spPr>
      </p:pic>
      <p:sp>
        <p:nvSpPr>
          <p:cNvPr id="12" name="Rectangle 11">
            <a:extLst>
              <a:ext uri="{FF2B5EF4-FFF2-40B4-BE49-F238E27FC236}">
                <a16:creationId xmlns:a16="http://schemas.microsoft.com/office/drawing/2014/main" id="{1E5A65C2-37EA-5B47-5B9E-683A857F100A}"/>
              </a:ext>
            </a:extLst>
          </p:cNvPr>
          <p:cNvSpPr/>
          <p:nvPr userDrawn="1"/>
        </p:nvSpPr>
        <p:spPr>
          <a:xfrm rot="16200000">
            <a:off x="11270487" y="6600542"/>
            <a:ext cx="219456" cy="27432"/>
          </a:xfrm>
          <a:prstGeom prst="rect">
            <a:avLst/>
          </a:prstGeom>
          <a:gradFill>
            <a:gsLst>
              <a:gs pos="0">
                <a:schemeClr val="accent1"/>
              </a:gs>
              <a:gs pos="100000">
                <a:schemeClr val="accent3"/>
              </a:gs>
            </a:gsLst>
            <a:lin ang="0" scaled="0"/>
          </a:gra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Tree>
    <p:extLst>
      <p:ext uri="{BB962C8B-B14F-4D97-AF65-F5344CB8AC3E}">
        <p14:creationId xmlns:p14="http://schemas.microsoft.com/office/powerpoint/2010/main" val="17085156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6 Screenshots">
    <p:bg>
      <p:bgPr>
        <a:solidFill>
          <a:srgbClr val="06080C"/>
        </a:solidFill>
        <a:effectLst/>
      </p:bgPr>
    </p:bg>
    <p:spTree>
      <p:nvGrpSpPr>
        <p:cNvPr id="1" name=""/>
        <p:cNvGrpSpPr/>
        <p:nvPr/>
      </p:nvGrpSpPr>
      <p:grpSpPr>
        <a:xfrm>
          <a:off x="0" y="0"/>
          <a:ext cx="0" cy="0"/>
          <a:chOff x="0" y="0"/>
          <a:chExt cx="0" cy="0"/>
        </a:xfrm>
      </p:grpSpPr>
      <p:sp>
        <p:nvSpPr>
          <p:cNvPr id="20" name="Date Placeholder 18">
            <a:extLst>
              <a:ext uri="{FF2B5EF4-FFF2-40B4-BE49-F238E27FC236}">
                <a16:creationId xmlns:a16="http://schemas.microsoft.com/office/drawing/2014/main" id="{C9E3A688-4AD9-031C-5446-67C226073CDD}"/>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13" name="Picture Placeholder 19">
            <a:extLst>
              <a:ext uri="{FF2B5EF4-FFF2-40B4-BE49-F238E27FC236}">
                <a16:creationId xmlns:a16="http://schemas.microsoft.com/office/drawing/2014/main" id="{75C516F8-5175-E3E0-0AB4-8C88394AF8C0}"/>
              </a:ext>
            </a:extLst>
          </p:cNvPr>
          <p:cNvSpPr>
            <a:spLocks noGrp="1"/>
          </p:cNvSpPr>
          <p:nvPr>
            <p:ph type="pic" sz="quarter" idx="16" hasCustomPrompt="1"/>
          </p:nvPr>
        </p:nvSpPr>
        <p:spPr>
          <a:xfrm>
            <a:off x="442913" y="1160463"/>
            <a:ext cx="3661254" cy="2295118"/>
          </a:xfrm>
          <a:prstGeom prst="rect">
            <a:avLst/>
          </a:prstGeom>
          <a:solidFill>
            <a:srgbClr val="06080C"/>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screenshot onto the slide</a:t>
            </a:r>
          </a:p>
        </p:txBody>
      </p:sp>
      <p:sp>
        <p:nvSpPr>
          <p:cNvPr id="6" name="Picture Placeholder 19">
            <a:extLst>
              <a:ext uri="{FF2B5EF4-FFF2-40B4-BE49-F238E27FC236}">
                <a16:creationId xmlns:a16="http://schemas.microsoft.com/office/drawing/2014/main" id="{E73BF739-8542-F55E-5C59-2DD9C3E25E61}"/>
              </a:ext>
            </a:extLst>
          </p:cNvPr>
          <p:cNvSpPr>
            <a:spLocks noGrp="1"/>
          </p:cNvSpPr>
          <p:nvPr>
            <p:ph type="pic" sz="quarter" idx="24" hasCustomPrompt="1"/>
          </p:nvPr>
        </p:nvSpPr>
        <p:spPr>
          <a:xfrm>
            <a:off x="4265373" y="1160463"/>
            <a:ext cx="3661254" cy="2295118"/>
          </a:xfrm>
          <a:prstGeom prst="rect">
            <a:avLst/>
          </a:prstGeom>
          <a:solidFill>
            <a:srgbClr val="06080C"/>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screenshot onto the slide</a:t>
            </a:r>
          </a:p>
        </p:txBody>
      </p:sp>
      <p:sp>
        <p:nvSpPr>
          <p:cNvPr id="9" name="Picture Placeholder 19">
            <a:extLst>
              <a:ext uri="{FF2B5EF4-FFF2-40B4-BE49-F238E27FC236}">
                <a16:creationId xmlns:a16="http://schemas.microsoft.com/office/drawing/2014/main" id="{BAFC6CEC-DDAF-9341-4AFF-DB1FB27F3965}"/>
              </a:ext>
            </a:extLst>
          </p:cNvPr>
          <p:cNvSpPr>
            <a:spLocks noGrp="1"/>
          </p:cNvSpPr>
          <p:nvPr>
            <p:ph type="pic" sz="quarter" idx="26" hasCustomPrompt="1"/>
          </p:nvPr>
        </p:nvSpPr>
        <p:spPr>
          <a:xfrm>
            <a:off x="8087834" y="1160463"/>
            <a:ext cx="3661254" cy="2295118"/>
          </a:xfrm>
          <a:prstGeom prst="rect">
            <a:avLst/>
          </a:prstGeom>
          <a:solidFill>
            <a:srgbClr val="06080C"/>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screenshot onto the slide</a:t>
            </a:r>
          </a:p>
        </p:txBody>
      </p:sp>
      <p:sp>
        <p:nvSpPr>
          <p:cNvPr id="28" name="Picture Placeholder 19">
            <a:extLst>
              <a:ext uri="{FF2B5EF4-FFF2-40B4-BE49-F238E27FC236}">
                <a16:creationId xmlns:a16="http://schemas.microsoft.com/office/drawing/2014/main" id="{3A85FFAB-D243-0ECC-5F4E-2E4C8DB032F9}"/>
              </a:ext>
            </a:extLst>
          </p:cNvPr>
          <p:cNvSpPr>
            <a:spLocks noGrp="1"/>
          </p:cNvSpPr>
          <p:nvPr>
            <p:ph type="pic" sz="quarter" idx="27" hasCustomPrompt="1"/>
          </p:nvPr>
        </p:nvSpPr>
        <p:spPr>
          <a:xfrm>
            <a:off x="442913" y="3618320"/>
            <a:ext cx="3661254" cy="2295118"/>
          </a:xfrm>
          <a:prstGeom prst="rect">
            <a:avLst/>
          </a:prstGeom>
          <a:solidFill>
            <a:srgbClr val="06080C"/>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screenshot onto the slide</a:t>
            </a:r>
          </a:p>
        </p:txBody>
      </p:sp>
      <p:sp>
        <p:nvSpPr>
          <p:cNvPr id="29" name="Picture Placeholder 19">
            <a:extLst>
              <a:ext uri="{FF2B5EF4-FFF2-40B4-BE49-F238E27FC236}">
                <a16:creationId xmlns:a16="http://schemas.microsoft.com/office/drawing/2014/main" id="{546B2420-17B0-65B3-1450-1EF5CC888794}"/>
              </a:ext>
            </a:extLst>
          </p:cNvPr>
          <p:cNvSpPr>
            <a:spLocks noGrp="1"/>
          </p:cNvSpPr>
          <p:nvPr>
            <p:ph type="pic" sz="quarter" idx="28" hasCustomPrompt="1"/>
          </p:nvPr>
        </p:nvSpPr>
        <p:spPr>
          <a:xfrm>
            <a:off x="4265373" y="3618320"/>
            <a:ext cx="3661254" cy="2295118"/>
          </a:xfrm>
          <a:prstGeom prst="rect">
            <a:avLst/>
          </a:prstGeom>
          <a:solidFill>
            <a:srgbClr val="06080C"/>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screenshot onto the slide</a:t>
            </a:r>
          </a:p>
        </p:txBody>
      </p:sp>
      <p:sp>
        <p:nvSpPr>
          <p:cNvPr id="30" name="Picture Placeholder 19">
            <a:extLst>
              <a:ext uri="{FF2B5EF4-FFF2-40B4-BE49-F238E27FC236}">
                <a16:creationId xmlns:a16="http://schemas.microsoft.com/office/drawing/2014/main" id="{1ADA1686-2019-63CC-CC3C-D9C55A1F8D5A}"/>
              </a:ext>
            </a:extLst>
          </p:cNvPr>
          <p:cNvSpPr>
            <a:spLocks noGrp="1"/>
          </p:cNvSpPr>
          <p:nvPr>
            <p:ph type="pic" sz="quarter" idx="29" hasCustomPrompt="1"/>
          </p:nvPr>
        </p:nvSpPr>
        <p:spPr>
          <a:xfrm>
            <a:off x="8087834" y="3618320"/>
            <a:ext cx="3661254" cy="2295118"/>
          </a:xfrm>
          <a:prstGeom prst="rect">
            <a:avLst/>
          </a:prstGeom>
          <a:solidFill>
            <a:srgbClr val="06080C"/>
          </a:solidFill>
          <a:effectLst>
            <a:outerShdw blurRad="231720" sx="99000" sy="990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screenshot onto the slide</a:t>
            </a:r>
          </a:p>
        </p:txBody>
      </p:sp>
      <p:sp>
        <p:nvSpPr>
          <p:cNvPr id="32" name="Title 31">
            <a:extLst>
              <a:ext uri="{FF2B5EF4-FFF2-40B4-BE49-F238E27FC236}">
                <a16:creationId xmlns:a16="http://schemas.microsoft.com/office/drawing/2014/main" id="{1FE20150-998E-A8E3-9174-8B5AB2BDEEE8}"/>
              </a:ext>
            </a:extLst>
          </p:cNvPr>
          <p:cNvSpPr>
            <a:spLocks noGrp="1"/>
          </p:cNvSpPr>
          <p:nvPr>
            <p:ph type="title"/>
          </p:nvPr>
        </p:nvSpPr>
        <p:spPr/>
        <p:txBody>
          <a:bodyPr/>
          <a:lstStyle>
            <a:lvl1pPr>
              <a:defRPr sz="2800">
                <a:solidFill>
                  <a:schemeClr val="bg1"/>
                </a:solidFill>
              </a:defRPr>
            </a:lvl1pPr>
          </a:lstStyle>
          <a:p>
            <a:r>
              <a:rPr lang="en-US"/>
              <a:t>Click to edit Master title style</a:t>
            </a:r>
            <a:endParaRPr lang="en-CA"/>
          </a:p>
        </p:txBody>
      </p:sp>
      <p:sp>
        <p:nvSpPr>
          <p:cNvPr id="2" name="Footer Placeholder 1">
            <a:extLst>
              <a:ext uri="{FF2B5EF4-FFF2-40B4-BE49-F238E27FC236}">
                <a16:creationId xmlns:a16="http://schemas.microsoft.com/office/drawing/2014/main" id="{8655C0A0-A336-A062-0859-B8D15A201CCD}"/>
              </a:ext>
            </a:extLst>
          </p:cNvPr>
          <p:cNvSpPr>
            <a:spLocks noGrp="1"/>
          </p:cNvSpPr>
          <p:nvPr>
            <p:ph type="ftr" sz="quarter" idx="30"/>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3" name="Slide Number Placeholder 2">
            <a:extLst>
              <a:ext uri="{FF2B5EF4-FFF2-40B4-BE49-F238E27FC236}">
                <a16:creationId xmlns:a16="http://schemas.microsoft.com/office/drawing/2014/main" id="{98AEAA19-FCCE-0689-B9B1-97B747089EC1}"/>
              </a:ext>
            </a:extLst>
          </p:cNvPr>
          <p:cNvSpPr>
            <a:spLocks noGrp="1"/>
          </p:cNvSpPr>
          <p:nvPr>
            <p:ph type="sldNum" sz="quarter" idx="31"/>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Tree>
    <p:extLst>
      <p:ext uri="{BB962C8B-B14F-4D97-AF65-F5344CB8AC3E}">
        <p14:creationId xmlns:p14="http://schemas.microsoft.com/office/powerpoint/2010/main" val="5159968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4 Screensho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62476A-1A82-F1FF-EF55-B8FA08B4CA4A}"/>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12" name="Picture 11" descr="A planet in space&#10;&#10;Description automatically generated with medium confidence">
            <a:extLst>
              <a:ext uri="{FF2B5EF4-FFF2-40B4-BE49-F238E27FC236}">
                <a16:creationId xmlns:a16="http://schemas.microsoft.com/office/drawing/2014/main" id="{423A328A-E4ED-C6E1-062A-B8CF57AAE2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5" y="3175"/>
            <a:ext cx="12192000" cy="6858000"/>
          </a:xfrm>
          <a:prstGeom prst="rect">
            <a:avLst/>
          </a:prstGeom>
        </p:spPr>
      </p:pic>
      <p:sp>
        <p:nvSpPr>
          <p:cNvPr id="20" name="Date Placeholder 18">
            <a:extLst>
              <a:ext uri="{FF2B5EF4-FFF2-40B4-BE49-F238E27FC236}">
                <a16:creationId xmlns:a16="http://schemas.microsoft.com/office/drawing/2014/main" id="{C9E3A688-4AD9-031C-5446-67C226073CDD}"/>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Title 8">
            <a:extLst>
              <a:ext uri="{FF2B5EF4-FFF2-40B4-BE49-F238E27FC236}">
                <a16:creationId xmlns:a16="http://schemas.microsoft.com/office/drawing/2014/main" id="{C86968F7-F342-162B-7092-0F0CB624CB79}"/>
              </a:ext>
            </a:extLst>
          </p:cNvPr>
          <p:cNvSpPr>
            <a:spLocks noGrp="1"/>
          </p:cNvSpPr>
          <p:nvPr>
            <p:ph type="title"/>
          </p:nvPr>
        </p:nvSpPr>
        <p:spPr/>
        <p:txBody>
          <a:bodyPr/>
          <a:lstStyle>
            <a:lvl1pPr>
              <a:defRPr sz="2800">
                <a:solidFill>
                  <a:schemeClr val="bg1"/>
                </a:solidFill>
              </a:defRPr>
            </a:lvl1pPr>
          </a:lstStyle>
          <a:p>
            <a:r>
              <a:rPr lang="en-US"/>
              <a:t>Click to edit Master title style</a:t>
            </a:r>
            <a:endParaRPr lang="en-CA"/>
          </a:p>
        </p:txBody>
      </p:sp>
      <p:sp>
        <p:nvSpPr>
          <p:cNvPr id="11" name="Picture Placeholder 19">
            <a:extLst>
              <a:ext uri="{FF2B5EF4-FFF2-40B4-BE49-F238E27FC236}">
                <a16:creationId xmlns:a16="http://schemas.microsoft.com/office/drawing/2014/main" id="{A5099B66-DF95-BCD7-5063-3CE6483F7414}"/>
              </a:ext>
            </a:extLst>
          </p:cNvPr>
          <p:cNvSpPr>
            <a:spLocks noGrp="1"/>
          </p:cNvSpPr>
          <p:nvPr>
            <p:ph type="pic" sz="quarter" idx="16" hasCustomPrompt="1"/>
          </p:nvPr>
        </p:nvSpPr>
        <p:spPr>
          <a:xfrm>
            <a:off x="442912" y="1160463"/>
            <a:ext cx="5479716" cy="2295118"/>
          </a:xfrm>
          <a:prstGeom prst="rect">
            <a:avLst/>
          </a:prstGeom>
          <a:solidFill>
            <a:srgbClr val="030C16"/>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solidFill>
                  <a:schemeClr val="bg1"/>
                </a:solidFill>
                <a:latin typeface="DT Flow" pitchFamily="2" charset="77"/>
              </a:defRPr>
            </a:lvl1pPr>
          </a:lstStyle>
          <a:p>
            <a:pPr marL="0" lvl="0" indent="0" algn="ctr">
              <a:buNone/>
            </a:pPr>
            <a:r>
              <a:rPr lang="en-CA"/>
              <a:t>Drag a screenshot onto the slide</a:t>
            </a:r>
          </a:p>
        </p:txBody>
      </p:sp>
      <p:sp>
        <p:nvSpPr>
          <p:cNvPr id="13" name="Picture Placeholder 19">
            <a:extLst>
              <a:ext uri="{FF2B5EF4-FFF2-40B4-BE49-F238E27FC236}">
                <a16:creationId xmlns:a16="http://schemas.microsoft.com/office/drawing/2014/main" id="{BDB3B6FE-E020-681C-6ABF-174B545AD722}"/>
              </a:ext>
            </a:extLst>
          </p:cNvPr>
          <p:cNvSpPr>
            <a:spLocks noGrp="1"/>
          </p:cNvSpPr>
          <p:nvPr>
            <p:ph type="pic" sz="quarter" idx="28" hasCustomPrompt="1"/>
          </p:nvPr>
        </p:nvSpPr>
        <p:spPr>
          <a:xfrm>
            <a:off x="6269372" y="1160463"/>
            <a:ext cx="5479716" cy="2295118"/>
          </a:xfrm>
          <a:prstGeom prst="rect">
            <a:avLst/>
          </a:prstGeom>
          <a:solidFill>
            <a:srgbClr val="030C16"/>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solidFill>
                  <a:schemeClr val="bg1"/>
                </a:solidFill>
                <a:latin typeface="DT Flow" pitchFamily="2" charset="77"/>
              </a:defRPr>
            </a:lvl1pPr>
          </a:lstStyle>
          <a:p>
            <a:pPr marL="0" lvl="0" indent="0" algn="ctr">
              <a:buNone/>
            </a:pPr>
            <a:r>
              <a:rPr lang="en-CA"/>
              <a:t>Drag a screenshot onto the slide</a:t>
            </a:r>
          </a:p>
        </p:txBody>
      </p:sp>
      <p:sp>
        <p:nvSpPr>
          <p:cNvPr id="14" name="Picture Placeholder 19">
            <a:extLst>
              <a:ext uri="{FF2B5EF4-FFF2-40B4-BE49-F238E27FC236}">
                <a16:creationId xmlns:a16="http://schemas.microsoft.com/office/drawing/2014/main" id="{D1F89BBA-9FA6-724E-26E5-3ABB6198914B}"/>
              </a:ext>
            </a:extLst>
          </p:cNvPr>
          <p:cNvSpPr>
            <a:spLocks noGrp="1"/>
          </p:cNvSpPr>
          <p:nvPr>
            <p:ph type="pic" sz="quarter" idx="29" hasCustomPrompt="1"/>
          </p:nvPr>
        </p:nvSpPr>
        <p:spPr>
          <a:xfrm>
            <a:off x="442912" y="3618320"/>
            <a:ext cx="5479716" cy="2295118"/>
          </a:xfrm>
          <a:prstGeom prst="rect">
            <a:avLst/>
          </a:prstGeom>
          <a:solidFill>
            <a:srgbClr val="030C16"/>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solidFill>
                  <a:schemeClr val="bg1"/>
                </a:solidFill>
                <a:latin typeface="DT Flow" pitchFamily="2" charset="77"/>
              </a:defRPr>
            </a:lvl1pPr>
          </a:lstStyle>
          <a:p>
            <a:pPr marL="0" lvl="0" indent="0" algn="ctr">
              <a:buNone/>
            </a:pPr>
            <a:r>
              <a:rPr lang="en-CA"/>
              <a:t>Drag a screenshot onto the slide</a:t>
            </a:r>
          </a:p>
        </p:txBody>
      </p:sp>
      <p:sp>
        <p:nvSpPr>
          <p:cNvPr id="15" name="Picture Placeholder 19">
            <a:extLst>
              <a:ext uri="{FF2B5EF4-FFF2-40B4-BE49-F238E27FC236}">
                <a16:creationId xmlns:a16="http://schemas.microsoft.com/office/drawing/2014/main" id="{5EE56DF8-A82F-2F27-D1C4-477F0B9AF263}"/>
              </a:ext>
            </a:extLst>
          </p:cNvPr>
          <p:cNvSpPr>
            <a:spLocks noGrp="1"/>
          </p:cNvSpPr>
          <p:nvPr>
            <p:ph type="pic" sz="quarter" idx="30" hasCustomPrompt="1"/>
          </p:nvPr>
        </p:nvSpPr>
        <p:spPr>
          <a:xfrm>
            <a:off x="6269372" y="3618320"/>
            <a:ext cx="5479716" cy="2295118"/>
          </a:xfrm>
          <a:prstGeom prst="rect">
            <a:avLst/>
          </a:prstGeom>
          <a:solidFill>
            <a:srgbClr val="030C16"/>
          </a:solidFill>
          <a:effectLst>
            <a:outerShdw blurRad="231720" sx="99000" sy="99000" algn="ctr" rotWithShape="0">
              <a:prstClr val="black">
                <a:alpha val="15000"/>
              </a:prstClr>
            </a:outerShdw>
          </a:effectLst>
        </p:spPr>
        <p:txBody>
          <a:bodyPr vert="horz" wrap="square" lIns="91440" tIns="45720" rIns="91440" bIns="45720" rtlCol="0" anchor="ctr">
            <a:noAutofit/>
          </a:bodyPr>
          <a:lstStyle>
            <a:lvl1pPr>
              <a:defRPr lang="en-CA" sz="1400" b="0" i="0">
                <a:solidFill>
                  <a:schemeClr val="bg1"/>
                </a:solidFill>
                <a:latin typeface="DT Flow" pitchFamily="2" charset="77"/>
              </a:defRPr>
            </a:lvl1pPr>
          </a:lstStyle>
          <a:p>
            <a:pPr marL="0" lvl="0" indent="0" algn="ctr">
              <a:buNone/>
            </a:pPr>
            <a:r>
              <a:rPr lang="en-CA"/>
              <a:t>Drag a screenshot onto the slide</a:t>
            </a:r>
          </a:p>
        </p:txBody>
      </p:sp>
      <p:sp>
        <p:nvSpPr>
          <p:cNvPr id="3" name="Footer Placeholder 2">
            <a:extLst>
              <a:ext uri="{FF2B5EF4-FFF2-40B4-BE49-F238E27FC236}">
                <a16:creationId xmlns:a16="http://schemas.microsoft.com/office/drawing/2014/main" id="{63A341CC-2A85-721B-2CE3-4226BD96BB8E}"/>
              </a:ext>
            </a:extLst>
          </p:cNvPr>
          <p:cNvSpPr>
            <a:spLocks noGrp="1"/>
          </p:cNvSpPr>
          <p:nvPr>
            <p:ph type="ftr" sz="quarter" idx="31"/>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5B82CEC0-D6CA-88AD-5798-5F73C16FD1E1}"/>
              </a:ext>
            </a:extLst>
          </p:cNvPr>
          <p:cNvSpPr>
            <a:spLocks noGrp="1"/>
          </p:cNvSpPr>
          <p:nvPr>
            <p:ph type="sldNum" sz="quarter" idx="3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Tree>
    <p:extLst>
      <p:ext uri="{BB962C8B-B14F-4D97-AF65-F5344CB8AC3E}">
        <p14:creationId xmlns:p14="http://schemas.microsoft.com/office/powerpoint/2010/main" val="35876375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tandard slide with photo branded Brandin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BA4CDB2-431A-F9AA-DC7E-F1CD93933330}"/>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6" name="Picture 5">
            <a:extLst>
              <a:ext uri="{FF2B5EF4-FFF2-40B4-BE49-F238E27FC236}">
                <a16:creationId xmlns:a16="http://schemas.microsoft.com/office/drawing/2014/main" id="{FFEA4041-4F74-538D-974E-2F00659608C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1408" t="27898" r="13635" b="1"/>
          <a:stretch/>
        </p:blipFill>
        <p:spPr>
          <a:xfrm rot="10800000" flipH="1">
            <a:off x="-12564" y="5234151"/>
            <a:ext cx="12204564" cy="1623843"/>
          </a:xfrm>
          <a:prstGeom prst="rect">
            <a:avLst/>
          </a:prstGeom>
        </p:spPr>
      </p:pic>
      <p:sp>
        <p:nvSpPr>
          <p:cNvPr id="11" name="Picture Placeholder 15">
            <a:extLst>
              <a:ext uri="{FF2B5EF4-FFF2-40B4-BE49-F238E27FC236}">
                <a16:creationId xmlns:a16="http://schemas.microsoft.com/office/drawing/2014/main" id="{B61A767C-9629-3017-84C1-62ECCC790BA3}"/>
              </a:ext>
            </a:extLst>
          </p:cNvPr>
          <p:cNvSpPr>
            <a:spLocks noGrp="1"/>
          </p:cNvSpPr>
          <p:nvPr>
            <p:ph type="pic" sz="quarter" idx="13" hasCustomPrompt="1"/>
          </p:nvPr>
        </p:nvSpPr>
        <p:spPr>
          <a:xfrm>
            <a:off x="6069958" y="1234073"/>
            <a:ext cx="5679130" cy="4860976"/>
          </a:xfrm>
          <a:prstGeom prst="rect">
            <a:avLst/>
          </a:prstGeom>
          <a:solidFill>
            <a:srgbClr val="030C16"/>
          </a:solidFill>
          <a:effectLst>
            <a:outerShdw blurRad="228600" dist="76200" algn="ctr" rotWithShape="0">
              <a:prstClr val="black">
                <a:alpha val="15000"/>
              </a:prstClr>
            </a:outerShdw>
          </a:effectLst>
        </p:spPr>
        <p:txBody>
          <a:bodyPr wrap="square" anchor="ctr">
            <a:noAutofit/>
          </a:bodyPr>
          <a:lstStyle>
            <a:lvl1pPr marL="0" indent="0" algn="ctr" defTabSz="914400" rtl="0" eaLnBrk="1" latinLnBrk="0" hangingPunct="1">
              <a:lnSpc>
                <a:spcPct val="90000"/>
              </a:lnSpc>
              <a:spcBef>
                <a:spcPts val="1000"/>
              </a:spcBef>
              <a:buSzPct val="80000"/>
              <a:buFont typeface="Wingdings" pitchFamily="2" charset="2"/>
              <a:buNone/>
              <a:defRPr lang="en-CA" sz="1400" b="0" i="0" kern="1200" dirty="0">
                <a:solidFill>
                  <a:schemeClr val="bg1"/>
                </a:solidFill>
                <a:latin typeface="DT Flow" pitchFamily="2" charset="77"/>
                <a:ea typeface="+mn-ea"/>
                <a:cs typeface="+mn-cs"/>
              </a:defRPr>
            </a:lvl1pPr>
          </a:lstStyle>
          <a:p>
            <a:r>
              <a:rPr lang="en-CA"/>
              <a:t>Drag a photo onto the slide</a:t>
            </a:r>
          </a:p>
        </p:txBody>
      </p:sp>
      <p:sp>
        <p:nvSpPr>
          <p:cNvPr id="8" name="Date Placeholder 7">
            <a:extLst>
              <a:ext uri="{FF2B5EF4-FFF2-40B4-BE49-F238E27FC236}">
                <a16:creationId xmlns:a16="http://schemas.microsoft.com/office/drawing/2014/main" id="{93FF35F1-EF8B-FC06-AA0F-40406CEF01C3}"/>
              </a:ext>
            </a:extLst>
          </p:cNvPr>
          <p:cNvSpPr>
            <a:spLocks noGrp="1"/>
          </p:cNvSpPr>
          <p:nvPr>
            <p:ph type="dt" sz="half" idx="14"/>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Footer Placeholder 8">
            <a:extLst>
              <a:ext uri="{FF2B5EF4-FFF2-40B4-BE49-F238E27FC236}">
                <a16:creationId xmlns:a16="http://schemas.microsoft.com/office/drawing/2014/main" id="{4A9C7870-9D27-38B7-2271-9D2201F8C99A}"/>
              </a:ext>
            </a:extLst>
          </p:cNvPr>
          <p:cNvSpPr>
            <a:spLocks noGrp="1"/>
          </p:cNvSpPr>
          <p:nvPr>
            <p:ph type="ftr" sz="quarter" idx="1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7" name="Slide Number Placeholder 5">
            <a:extLst>
              <a:ext uri="{FF2B5EF4-FFF2-40B4-BE49-F238E27FC236}">
                <a16:creationId xmlns:a16="http://schemas.microsoft.com/office/drawing/2014/main" id="{8C9F75CF-5DE9-4CE8-1B4E-EC71160322E2}"/>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bg1"/>
                </a:solidFill>
                <a:latin typeface="DT Flow" pitchFamily="2" charset="77"/>
              </a:defRPr>
            </a:lvl1pPr>
          </a:lstStyle>
          <a:p>
            <a:fld id="{0A1A0966-58B5-D140-B861-27719A32589F}" type="slidenum">
              <a:rPr lang="en-US" smtClean="0"/>
              <a:pPr/>
              <a:t>‹#›</a:t>
            </a:fld>
            <a:endParaRPr lang="en-US"/>
          </a:p>
        </p:txBody>
      </p:sp>
      <p:cxnSp>
        <p:nvCxnSpPr>
          <p:cNvPr id="12" name="Straight Connector 11">
            <a:extLst>
              <a:ext uri="{FF2B5EF4-FFF2-40B4-BE49-F238E27FC236}">
                <a16:creationId xmlns:a16="http://schemas.microsoft.com/office/drawing/2014/main" id="{166F2807-9128-5A78-5BDC-D9B3E334F328}"/>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A95E691D-1964-3400-A1D7-D8F177C06CD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
        <p:nvSpPr>
          <p:cNvPr id="20" name="Content Placeholder 3">
            <a:extLst>
              <a:ext uri="{FF2B5EF4-FFF2-40B4-BE49-F238E27FC236}">
                <a16:creationId xmlns:a16="http://schemas.microsoft.com/office/drawing/2014/main" id="{EAD1C405-836A-65A4-74D9-23CE3C795CC6}"/>
              </a:ext>
            </a:extLst>
          </p:cNvPr>
          <p:cNvSpPr>
            <a:spLocks noGrp="1"/>
          </p:cNvSpPr>
          <p:nvPr>
            <p:ph sz="quarter" idx="23"/>
          </p:nvPr>
        </p:nvSpPr>
        <p:spPr>
          <a:xfrm>
            <a:off x="442913" y="1234073"/>
            <a:ext cx="5219789"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2" name="Title 19">
            <a:extLst>
              <a:ext uri="{FF2B5EF4-FFF2-40B4-BE49-F238E27FC236}">
                <a16:creationId xmlns:a16="http://schemas.microsoft.com/office/drawing/2014/main" id="{908D7C02-8FC8-FEFD-B2A0-E45ECFFC678C}"/>
              </a:ext>
            </a:extLst>
          </p:cNvPr>
          <p:cNvSpPr>
            <a:spLocks noGrp="1"/>
          </p:cNvSpPr>
          <p:nvPr>
            <p:ph type="title"/>
          </p:nvPr>
        </p:nvSpPr>
        <p:spPr>
          <a:xfrm>
            <a:off x="442913" y="225425"/>
            <a:ext cx="8944275" cy="827088"/>
          </a:xfrm>
        </p:spPr>
        <p:txBody>
          <a:bodyPr/>
          <a:lstStyle>
            <a:lvl1pPr>
              <a:defRPr sz="2800">
                <a:solidFill>
                  <a:schemeClr val="bg1"/>
                </a:solidFill>
              </a:defRPr>
            </a:lvl1pPr>
          </a:lstStyle>
          <a:p>
            <a:r>
              <a:rPr lang="en-US"/>
              <a:t>Click to edit Master title style</a:t>
            </a:r>
            <a:endParaRPr lang="en-CA"/>
          </a:p>
        </p:txBody>
      </p:sp>
    </p:spTree>
    <p:extLst>
      <p:ext uri="{BB962C8B-B14F-4D97-AF65-F5344CB8AC3E}">
        <p14:creationId xmlns:p14="http://schemas.microsoft.com/office/powerpoint/2010/main" val="16036464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A3574-08A8-2145-809F-8B3DDCE381AB}"/>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Rounded Rectangle 8">
            <a:extLst>
              <a:ext uri="{FF2B5EF4-FFF2-40B4-BE49-F238E27FC236}">
                <a16:creationId xmlns:a16="http://schemas.microsoft.com/office/drawing/2014/main" id="{C9AA34E9-8C90-C4DC-EB26-D400C73DD1B8}"/>
              </a:ext>
            </a:extLst>
          </p:cNvPr>
          <p:cNvSpPr>
            <a:spLocks/>
          </p:cNvSpPr>
          <p:nvPr userDrawn="1"/>
        </p:nvSpPr>
        <p:spPr>
          <a:xfrm rot="10800000">
            <a:off x="6285095" y="1478706"/>
            <a:ext cx="5461146" cy="4849913"/>
          </a:xfrm>
          <a:prstGeom prst="roundRect">
            <a:avLst>
              <a:gd name="adj" fmla="val 0"/>
            </a:avLst>
          </a:prstGeom>
          <a:solidFill>
            <a:schemeClr val="bg1">
              <a:alpha val="10000"/>
            </a:schemeClr>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3" name="Rounded Rectangle 2">
            <a:extLst>
              <a:ext uri="{FF2B5EF4-FFF2-40B4-BE49-F238E27FC236}">
                <a16:creationId xmlns:a16="http://schemas.microsoft.com/office/drawing/2014/main" id="{6E30C128-7594-4FD1-64D9-96FD94EFE9BB}"/>
              </a:ext>
            </a:extLst>
          </p:cNvPr>
          <p:cNvSpPr>
            <a:spLocks/>
          </p:cNvSpPr>
          <p:nvPr userDrawn="1"/>
        </p:nvSpPr>
        <p:spPr>
          <a:xfrm rot="10800000">
            <a:off x="450426" y="1492074"/>
            <a:ext cx="5458581" cy="4847963"/>
          </a:xfrm>
          <a:prstGeom prst="roundRect">
            <a:avLst>
              <a:gd name="adj" fmla="val 0"/>
            </a:avLst>
          </a:prstGeom>
          <a:solidFill>
            <a:schemeClr val="bg1">
              <a:alpha val="10000"/>
            </a:schemeClr>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p:ph type="title"/>
          </p:nvPr>
        </p:nvSpPr>
        <p:spPr/>
        <p:txBody>
          <a:bodyPr/>
          <a:lstStyle>
            <a:lvl1pPr algn="ctr">
              <a:defRPr sz="2800">
                <a:solidFill>
                  <a:schemeClr val="bg1"/>
                </a:solidFill>
              </a:defRPr>
            </a:lvl1pPr>
          </a:lstStyle>
          <a:p>
            <a:r>
              <a:rPr lang="en-US"/>
              <a:t>Click to edit Master title style</a:t>
            </a:r>
            <a:endParaRPr lang="en-CA"/>
          </a:p>
        </p:txBody>
      </p:sp>
      <p:sp>
        <p:nvSpPr>
          <p:cNvPr id="23" name="Date Placeholder 18">
            <a:extLst>
              <a:ext uri="{FF2B5EF4-FFF2-40B4-BE49-F238E27FC236}">
                <a16:creationId xmlns:a16="http://schemas.microsoft.com/office/drawing/2014/main" id="{69D3E7B4-CFE4-467B-BA4D-96B326DC3339}"/>
              </a:ext>
            </a:extLst>
          </p:cNvPr>
          <p:cNvSpPr>
            <a:spLocks noGrp="1"/>
          </p:cNvSpPr>
          <p:nvPr>
            <p:ph type="dt" sz="half" idx="27"/>
          </p:nvPr>
        </p:nvSpPr>
        <p:spPr>
          <a:xfrm flipH="1">
            <a:off x="-1" y="6858000"/>
            <a:ext cx="0" cy="0"/>
          </a:xfrm>
          <a:prstGeom prst="rect">
            <a:avLst/>
          </a:prstGeom>
        </p:spPr>
        <p:txBody>
          <a:bodyPr/>
          <a:lstStyle>
            <a:lvl1pPr>
              <a:defRPr b="0" i="0">
                <a:solidFill>
                  <a:schemeClr val="tx1"/>
                </a:solidFill>
                <a:latin typeface="Bernina Sans Offc" panose="02000000000000000000" pitchFamily="2" charset="77"/>
              </a:defRPr>
            </a:lvl1pPr>
          </a:lstStyle>
          <a:p>
            <a:endParaRPr lang="en-US"/>
          </a:p>
        </p:txBody>
      </p:sp>
      <p:pic>
        <p:nvPicPr>
          <p:cNvPr id="31" name="Picture 30" descr="Shape, circle&#10;&#10;Description automatically generated">
            <a:extLst>
              <a:ext uri="{FF2B5EF4-FFF2-40B4-BE49-F238E27FC236}">
                <a16:creationId xmlns:a16="http://schemas.microsoft.com/office/drawing/2014/main" id="{F93CDD40-F302-53F2-A1FC-EF681BCE60A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2555" y="1483282"/>
            <a:ext cx="5458582" cy="189466"/>
          </a:xfrm>
          <a:prstGeom prst="rect">
            <a:avLst/>
          </a:prstGeom>
        </p:spPr>
      </p:pic>
      <p:pic>
        <p:nvPicPr>
          <p:cNvPr id="33" name="Picture 32" descr="Shape, circle&#10;&#10;Description automatically generated">
            <a:extLst>
              <a:ext uri="{FF2B5EF4-FFF2-40B4-BE49-F238E27FC236}">
                <a16:creationId xmlns:a16="http://schemas.microsoft.com/office/drawing/2014/main" id="{77B19F78-36D5-0472-CD74-DDF8128350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86750" y="1478706"/>
            <a:ext cx="5458582" cy="189466"/>
          </a:xfrm>
          <a:prstGeom prst="rect">
            <a:avLst/>
          </a:prstGeom>
        </p:spPr>
      </p:pic>
      <p:sp>
        <p:nvSpPr>
          <p:cNvPr id="7" name="Slide Number Placeholder 6">
            <a:extLst>
              <a:ext uri="{FF2B5EF4-FFF2-40B4-BE49-F238E27FC236}">
                <a16:creationId xmlns:a16="http://schemas.microsoft.com/office/drawing/2014/main" id="{EB2D421B-DD8E-0764-656A-F4A83BB30DD5}"/>
              </a:ext>
            </a:extLst>
          </p:cNvPr>
          <p:cNvSpPr>
            <a:spLocks noGrp="1"/>
          </p:cNvSpPr>
          <p:nvPr>
            <p:ph type="sldNum" sz="quarter" idx="34"/>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2" name="Footer Placeholder 2">
            <a:extLst>
              <a:ext uri="{FF2B5EF4-FFF2-40B4-BE49-F238E27FC236}">
                <a16:creationId xmlns:a16="http://schemas.microsoft.com/office/drawing/2014/main" id="{4C6EDFAD-49F4-CC1C-C22C-0DB87FBCD4E8}"/>
              </a:ext>
            </a:extLst>
          </p:cNvPr>
          <p:cNvSpPr>
            <a:spLocks noGrp="1"/>
          </p:cNvSpPr>
          <p:nvPr>
            <p:ph type="ftr" sz="quarter" idx="25"/>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5" name="Text Placeholder 25">
            <a:extLst>
              <a:ext uri="{FF2B5EF4-FFF2-40B4-BE49-F238E27FC236}">
                <a16:creationId xmlns:a16="http://schemas.microsoft.com/office/drawing/2014/main" id="{788CC257-AACC-A212-27F8-F07276F3B73F}"/>
              </a:ext>
            </a:extLst>
          </p:cNvPr>
          <p:cNvSpPr>
            <a:spLocks noGrp="1"/>
          </p:cNvSpPr>
          <p:nvPr>
            <p:ph type="body" sz="quarter" idx="31" hasCustomPrompt="1"/>
          </p:nvPr>
        </p:nvSpPr>
        <p:spPr>
          <a:xfrm>
            <a:off x="459120" y="1960864"/>
            <a:ext cx="544119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4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6" name="Text Placeholder 25">
            <a:extLst>
              <a:ext uri="{FF2B5EF4-FFF2-40B4-BE49-F238E27FC236}">
                <a16:creationId xmlns:a16="http://schemas.microsoft.com/office/drawing/2014/main" id="{61741C60-3652-8C47-0877-54494453FCAD}"/>
              </a:ext>
            </a:extLst>
          </p:cNvPr>
          <p:cNvSpPr>
            <a:spLocks noGrp="1"/>
          </p:cNvSpPr>
          <p:nvPr>
            <p:ph type="body" sz="quarter" idx="35" hasCustomPrompt="1"/>
          </p:nvPr>
        </p:nvSpPr>
        <p:spPr>
          <a:xfrm>
            <a:off x="459120" y="2461113"/>
            <a:ext cx="5441192"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8" name="Text Placeholder 25">
            <a:extLst>
              <a:ext uri="{FF2B5EF4-FFF2-40B4-BE49-F238E27FC236}">
                <a16:creationId xmlns:a16="http://schemas.microsoft.com/office/drawing/2014/main" id="{44D851B2-2870-AF8F-B51E-FD68A54F2456}"/>
              </a:ext>
            </a:extLst>
          </p:cNvPr>
          <p:cNvSpPr>
            <a:spLocks noGrp="1"/>
          </p:cNvSpPr>
          <p:nvPr>
            <p:ph type="body" sz="quarter" idx="36" hasCustomPrompt="1"/>
          </p:nvPr>
        </p:nvSpPr>
        <p:spPr>
          <a:xfrm>
            <a:off x="6295072" y="1960864"/>
            <a:ext cx="544119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4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0" name="Text Placeholder 25">
            <a:extLst>
              <a:ext uri="{FF2B5EF4-FFF2-40B4-BE49-F238E27FC236}">
                <a16:creationId xmlns:a16="http://schemas.microsoft.com/office/drawing/2014/main" id="{C528986D-6040-B46E-7DC7-287B95DF1C53}"/>
              </a:ext>
            </a:extLst>
          </p:cNvPr>
          <p:cNvSpPr>
            <a:spLocks noGrp="1"/>
          </p:cNvSpPr>
          <p:nvPr>
            <p:ph type="body" sz="quarter" idx="37" hasCustomPrompt="1"/>
          </p:nvPr>
        </p:nvSpPr>
        <p:spPr>
          <a:xfrm>
            <a:off x="6295072" y="2461113"/>
            <a:ext cx="5441192"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Tree>
    <p:extLst>
      <p:ext uri="{BB962C8B-B14F-4D97-AF65-F5344CB8AC3E}">
        <p14:creationId xmlns:p14="http://schemas.microsoft.com/office/powerpoint/2010/main" val="37260924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82526-13BC-DC86-FD8A-0654F8592AD4}"/>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5" name="Rounded Rectangle 4">
            <a:extLst>
              <a:ext uri="{FF2B5EF4-FFF2-40B4-BE49-F238E27FC236}">
                <a16:creationId xmlns:a16="http://schemas.microsoft.com/office/drawing/2014/main" id="{9D1A68A1-5F7D-D578-1214-BC39F82BF30E}"/>
              </a:ext>
            </a:extLst>
          </p:cNvPr>
          <p:cNvSpPr>
            <a:spLocks/>
          </p:cNvSpPr>
          <p:nvPr userDrawn="1"/>
        </p:nvSpPr>
        <p:spPr>
          <a:xfrm rot="10800000">
            <a:off x="4231668" y="1545926"/>
            <a:ext cx="3701703" cy="4367509"/>
          </a:xfrm>
          <a:prstGeom prst="roundRect">
            <a:avLst>
              <a:gd name="adj" fmla="val 0"/>
            </a:avLst>
          </a:prstGeom>
          <a:solidFill>
            <a:schemeClr val="bg1">
              <a:alpha val="10000"/>
            </a:schemeClr>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6" name="Rounded Rectangle 5">
            <a:extLst>
              <a:ext uri="{FF2B5EF4-FFF2-40B4-BE49-F238E27FC236}">
                <a16:creationId xmlns:a16="http://schemas.microsoft.com/office/drawing/2014/main" id="{BD9157B2-4E51-6DE9-CAA8-29AD62620431}"/>
              </a:ext>
            </a:extLst>
          </p:cNvPr>
          <p:cNvSpPr>
            <a:spLocks/>
          </p:cNvSpPr>
          <p:nvPr userDrawn="1"/>
        </p:nvSpPr>
        <p:spPr>
          <a:xfrm rot="10800000">
            <a:off x="381133" y="1545926"/>
            <a:ext cx="3701703" cy="4367509"/>
          </a:xfrm>
          <a:prstGeom prst="roundRect">
            <a:avLst>
              <a:gd name="adj" fmla="val 0"/>
            </a:avLst>
          </a:prstGeom>
          <a:solidFill>
            <a:schemeClr val="bg1">
              <a:alpha val="10000"/>
            </a:schemeClr>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7" name="Rounded Rectangle 6">
            <a:extLst>
              <a:ext uri="{FF2B5EF4-FFF2-40B4-BE49-F238E27FC236}">
                <a16:creationId xmlns:a16="http://schemas.microsoft.com/office/drawing/2014/main" id="{01BEC223-2986-3383-7532-476D464EC48E}"/>
              </a:ext>
            </a:extLst>
          </p:cNvPr>
          <p:cNvSpPr>
            <a:spLocks/>
          </p:cNvSpPr>
          <p:nvPr userDrawn="1"/>
        </p:nvSpPr>
        <p:spPr>
          <a:xfrm rot="10800000">
            <a:off x="8045764" y="1603585"/>
            <a:ext cx="3701703" cy="4309850"/>
          </a:xfrm>
          <a:prstGeom prst="roundRect">
            <a:avLst>
              <a:gd name="adj" fmla="val 0"/>
            </a:avLst>
          </a:prstGeom>
          <a:solidFill>
            <a:schemeClr val="bg1">
              <a:alpha val="10000"/>
            </a:schemeClr>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p:ph type="title"/>
          </p:nvPr>
        </p:nvSpPr>
        <p:spPr/>
        <p:txBody>
          <a:bodyPr/>
          <a:lstStyle>
            <a:lvl1pPr algn="ctr">
              <a:defRPr sz="2800">
                <a:solidFill>
                  <a:schemeClr val="bg1"/>
                </a:solidFill>
              </a:defRPr>
            </a:lvl1pPr>
          </a:lstStyle>
          <a:p>
            <a:r>
              <a:rPr lang="en-US"/>
              <a:t>Click to edit Master title style</a:t>
            </a:r>
            <a:endParaRPr lang="en-CA"/>
          </a:p>
        </p:txBody>
      </p:sp>
      <p:sp>
        <p:nvSpPr>
          <p:cNvPr id="24" name="Date Placeholder 18">
            <a:extLst>
              <a:ext uri="{FF2B5EF4-FFF2-40B4-BE49-F238E27FC236}">
                <a16:creationId xmlns:a16="http://schemas.microsoft.com/office/drawing/2014/main" id="{8F42231E-BFBA-F657-D917-DAC6CCBCC24C}"/>
              </a:ext>
            </a:extLst>
          </p:cNvPr>
          <p:cNvSpPr>
            <a:spLocks noGrp="1"/>
          </p:cNvSpPr>
          <p:nvPr>
            <p:ph type="dt" sz="half" idx="25"/>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20" name="Footer Placeholder 19">
            <a:extLst>
              <a:ext uri="{FF2B5EF4-FFF2-40B4-BE49-F238E27FC236}">
                <a16:creationId xmlns:a16="http://schemas.microsoft.com/office/drawing/2014/main" id="{F665560D-9A23-D664-05DC-D92209F492ED}"/>
              </a:ext>
            </a:extLst>
          </p:cNvPr>
          <p:cNvSpPr>
            <a:spLocks noGrp="1"/>
          </p:cNvSpPr>
          <p:nvPr>
            <p:ph type="ftr" sz="quarter" idx="3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21" name="Slide Number Placeholder 20">
            <a:extLst>
              <a:ext uri="{FF2B5EF4-FFF2-40B4-BE49-F238E27FC236}">
                <a16:creationId xmlns:a16="http://schemas.microsoft.com/office/drawing/2014/main" id="{49BB74B4-0E2C-4040-195A-69D5FB668A0A}"/>
              </a:ext>
            </a:extLst>
          </p:cNvPr>
          <p:cNvSpPr>
            <a:spLocks noGrp="1"/>
          </p:cNvSpPr>
          <p:nvPr>
            <p:ph type="sldNum" sz="quarter" idx="3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pic>
        <p:nvPicPr>
          <p:cNvPr id="31" name="Picture 30">
            <a:extLst>
              <a:ext uri="{FF2B5EF4-FFF2-40B4-BE49-F238E27FC236}">
                <a16:creationId xmlns:a16="http://schemas.microsoft.com/office/drawing/2014/main" id="{6CD1390F-8591-75A8-8754-77DA6867FEF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233180" y="1552970"/>
            <a:ext cx="3700192" cy="112682"/>
          </a:xfrm>
          <a:prstGeom prst="rect">
            <a:avLst/>
          </a:prstGeom>
        </p:spPr>
      </p:pic>
      <p:pic>
        <p:nvPicPr>
          <p:cNvPr id="32" name="Picture 31">
            <a:extLst>
              <a:ext uri="{FF2B5EF4-FFF2-40B4-BE49-F238E27FC236}">
                <a16:creationId xmlns:a16="http://schemas.microsoft.com/office/drawing/2014/main" id="{0153D372-0DAC-1B16-0D0A-96DEEEDAA26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8038174" y="1545926"/>
            <a:ext cx="3709291" cy="121282"/>
          </a:xfrm>
          <a:prstGeom prst="rect">
            <a:avLst/>
          </a:prstGeom>
        </p:spPr>
      </p:pic>
      <p:pic>
        <p:nvPicPr>
          <p:cNvPr id="41" name="Picture 40" descr="Shape, circle&#10;&#10;Description automatically generated">
            <a:extLst>
              <a:ext uri="{FF2B5EF4-FFF2-40B4-BE49-F238E27FC236}">
                <a16:creationId xmlns:a16="http://schemas.microsoft.com/office/drawing/2014/main" id="{FC24810D-E688-3742-362A-7ABD85D679E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81133" y="1547109"/>
            <a:ext cx="3700192" cy="119727"/>
          </a:xfrm>
          <a:prstGeom prst="rect">
            <a:avLst/>
          </a:prstGeom>
        </p:spPr>
      </p:pic>
      <p:sp>
        <p:nvSpPr>
          <p:cNvPr id="4" name="Text Placeholder 25">
            <a:extLst>
              <a:ext uri="{FF2B5EF4-FFF2-40B4-BE49-F238E27FC236}">
                <a16:creationId xmlns:a16="http://schemas.microsoft.com/office/drawing/2014/main" id="{BA93F34C-BA8D-F410-9D55-A6E28ABA6BF6}"/>
              </a:ext>
            </a:extLst>
          </p:cNvPr>
          <p:cNvSpPr>
            <a:spLocks noGrp="1"/>
          </p:cNvSpPr>
          <p:nvPr>
            <p:ph type="body" sz="quarter" idx="33" hasCustomPrompt="1"/>
          </p:nvPr>
        </p:nvSpPr>
        <p:spPr>
          <a:xfrm>
            <a:off x="411446" y="1836581"/>
            <a:ext cx="3641076"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0" name="Text Placeholder 25">
            <a:extLst>
              <a:ext uri="{FF2B5EF4-FFF2-40B4-BE49-F238E27FC236}">
                <a16:creationId xmlns:a16="http://schemas.microsoft.com/office/drawing/2014/main" id="{0E9A7006-29DC-7A7A-1FE5-AF3E9F3C20B2}"/>
              </a:ext>
            </a:extLst>
          </p:cNvPr>
          <p:cNvSpPr>
            <a:spLocks noGrp="1"/>
          </p:cNvSpPr>
          <p:nvPr>
            <p:ph type="body" sz="quarter" idx="35" hasCustomPrompt="1"/>
          </p:nvPr>
        </p:nvSpPr>
        <p:spPr>
          <a:xfrm>
            <a:off x="411446" y="2295778"/>
            <a:ext cx="3641076"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3" name="Text Placeholder 25">
            <a:extLst>
              <a:ext uri="{FF2B5EF4-FFF2-40B4-BE49-F238E27FC236}">
                <a16:creationId xmlns:a16="http://schemas.microsoft.com/office/drawing/2014/main" id="{BC1D30C2-26E0-A801-C710-1954E3F7CACC}"/>
              </a:ext>
            </a:extLst>
          </p:cNvPr>
          <p:cNvSpPr>
            <a:spLocks noGrp="1"/>
          </p:cNvSpPr>
          <p:nvPr>
            <p:ph type="body" sz="quarter" idx="36" hasCustomPrompt="1"/>
          </p:nvPr>
        </p:nvSpPr>
        <p:spPr>
          <a:xfrm>
            <a:off x="4255885" y="1836581"/>
            <a:ext cx="3641076"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6" name="Text Placeholder 25">
            <a:extLst>
              <a:ext uri="{FF2B5EF4-FFF2-40B4-BE49-F238E27FC236}">
                <a16:creationId xmlns:a16="http://schemas.microsoft.com/office/drawing/2014/main" id="{DAED862F-B5C1-985C-77C0-B78D247606E8}"/>
              </a:ext>
            </a:extLst>
          </p:cNvPr>
          <p:cNvSpPr>
            <a:spLocks noGrp="1"/>
          </p:cNvSpPr>
          <p:nvPr>
            <p:ph type="body" sz="quarter" idx="37" hasCustomPrompt="1"/>
          </p:nvPr>
        </p:nvSpPr>
        <p:spPr>
          <a:xfrm>
            <a:off x="4255885" y="2295778"/>
            <a:ext cx="3641076"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7" name="Text Placeholder 25">
            <a:extLst>
              <a:ext uri="{FF2B5EF4-FFF2-40B4-BE49-F238E27FC236}">
                <a16:creationId xmlns:a16="http://schemas.microsoft.com/office/drawing/2014/main" id="{C62429F6-69D5-6B72-2366-2AED9795EC52}"/>
              </a:ext>
            </a:extLst>
          </p:cNvPr>
          <p:cNvSpPr>
            <a:spLocks noGrp="1"/>
          </p:cNvSpPr>
          <p:nvPr>
            <p:ph type="body" sz="quarter" idx="38" hasCustomPrompt="1"/>
          </p:nvPr>
        </p:nvSpPr>
        <p:spPr>
          <a:xfrm>
            <a:off x="8076077" y="1836581"/>
            <a:ext cx="3641076"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8" name="Text Placeholder 25">
            <a:extLst>
              <a:ext uri="{FF2B5EF4-FFF2-40B4-BE49-F238E27FC236}">
                <a16:creationId xmlns:a16="http://schemas.microsoft.com/office/drawing/2014/main" id="{215347FE-C0A6-602F-859E-8421E8B3A58D}"/>
              </a:ext>
            </a:extLst>
          </p:cNvPr>
          <p:cNvSpPr>
            <a:spLocks noGrp="1"/>
          </p:cNvSpPr>
          <p:nvPr>
            <p:ph type="body" sz="quarter" idx="39" hasCustomPrompt="1"/>
          </p:nvPr>
        </p:nvSpPr>
        <p:spPr>
          <a:xfrm>
            <a:off x="8076077" y="2295778"/>
            <a:ext cx="3641076" cy="412236"/>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Tree>
    <p:extLst>
      <p:ext uri="{BB962C8B-B14F-4D97-AF65-F5344CB8AC3E}">
        <p14:creationId xmlns:p14="http://schemas.microsoft.com/office/powerpoint/2010/main" val="313011560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4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B2032E-2F8C-053D-4B19-D79F2F235E8F}"/>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1" name="Rounded Rectangle 10">
            <a:extLst>
              <a:ext uri="{FF2B5EF4-FFF2-40B4-BE49-F238E27FC236}">
                <a16:creationId xmlns:a16="http://schemas.microsoft.com/office/drawing/2014/main" id="{457EA6E8-4C91-7151-A35B-7014D8ED044C}"/>
              </a:ext>
            </a:extLst>
          </p:cNvPr>
          <p:cNvSpPr>
            <a:spLocks/>
          </p:cNvSpPr>
          <p:nvPr userDrawn="1"/>
        </p:nvSpPr>
        <p:spPr>
          <a:xfrm rot="10800000">
            <a:off x="381133" y="1603585"/>
            <a:ext cx="2798531" cy="4309850"/>
          </a:xfrm>
          <a:prstGeom prst="roundRect">
            <a:avLst>
              <a:gd name="adj" fmla="val 0"/>
            </a:avLst>
          </a:prstGeom>
          <a:solidFill>
            <a:schemeClr val="bg1">
              <a:alpha val="10000"/>
            </a:schemeClr>
          </a:solidFill>
          <a:ln>
            <a:noFill/>
          </a:ln>
          <a:effectLst>
            <a:outerShdw blurRad="235545" sx="110282" sy="110282" algn="ctr" rotWithShape="0">
              <a:srgbClr val="000000">
                <a:alpha val="562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2" name="Rounded Rectangle 11">
            <a:extLst>
              <a:ext uri="{FF2B5EF4-FFF2-40B4-BE49-F238E27FC236}">
                <a16:creationId xmlns:a16="http://schemas.microsoft.com/office/drawing/2014/main" id="{13F9FEC6-A736-B71A-7D17-10955C582122}"/>
              </a:ext>
            </a:extLst>
          </p:cNvPr>
          <p:cNvSpPr>
            <a:spLocks/>
          </p:cNvSpPr>
          <p:nvPr userDrawn="1"/>
        </p:nvSpPr>
        <p:spPr>
          <a:xfrm rot="10800000">
            <a:off x="3260680" y="1603585"/>
            <a:ext cx="2798531" cy="4309850"/>
          </a:xfrm>
          <a:prstGeom prst="roundRect">
            <a:avLst>
              <a:gd name="adj" fmla="val 0"/>
            </a:avLst>
          </a:prstGeom>
          <a:solidFill>
            <a:schemeClr val="bg1">
              <a:alpha val="10000"/>
            </a:schemeClr>
          </a:solidFill>
          <a:ln>
            <a:noFill/>
          </a:ln>
          <a:effectLst>
            <a:outerShdw blurRad="235545" sx="104000" sy="104000" algn="ctr" rotWithShape="0">
              <a:srgbClr val="000000">
                <a:alpha val="6269"/>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3" name="Rounded Rectangle 12">
            <a:extLst>
              <a:ext uri="{FF2B5EF4-FFF2-40B4-BE49-F238E27FC236}">
                <a16:creationId xmlns:a16="http://schemas.microsoft.com/office/drawing/2014/main" id="{853DDC7F-D4A6-8617-188C-F15900634FC8}"/>
              </a:ext>
            </a:extLst>
          </p:cNvPr>
          <p:cNvSpPr>
            <a:spLocks/>
          </p:cNvSpPr>
          <p:nvPr userDrawn="1"/>
        </p:nvSpPr>
        <p:spPr>
          <a:xfrm rot="10800000">
            <a:off x="6140225" y="1603585"/>
            <a:ext cx="2798531" cy="4309850"/>
          </a:xfrm>
          <a:prstGeom prst="roundRect">
            <a:avLst>
              <a:gd name="adj" fmla="val 0"/>
            </a:avLst>
          </a:prstGeom>
          <a:solidFill>
            <a:schemeClr val="bg1">
              <a:alpha val="10000"/>
            </a:schemeClr>
          </a:solidFill>
          <a:ln>
            <a:noFill/>
          </a:ln>
          <a:effectLst>
            <a:outerShdw blurRad="235545" sx="104000" sy="104000" algn="ctr" rotWithShape="0">
              <a:srgbClr val="000000">
                <a:alpha val="592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4" name="Rounded Rectangle 13">
            <a:extLst>
              <a:ext uri="{FF2B5EF4-FFF2-40B4-BE49-F238E27FC236}">
                <a16:creationId xmlns:a16="http://schemas.microsoft.com/office/drawing/2014/main" id="{EC0DC43F-0C5A-2B65-96D2-2530B0F5A0C1}"/>
              </a:ext>
            </a:extLst>
          </p:cNvPr>
          <p:cNvSpPr>
            <a:spLocks/>
          </p:cNvSpPr>
          <p:nvPr userDrawn="1"/>
        </p:nvSpPr>
        <p:spPr>
          <a:xfrm rot="10800000">
            <a:off x="9019770" y="1600964"/>
            <a:ext cx="2798531" cy="4309850"/>
          </a:xfrm>
          <a:prstGeom prst="roundRect">
            <a:avLst>
              <a:gd name="adj" fmla="val 0"/>
            </a:avLst>
          </a:prstGeom>
          <a:solidFill>
            <a:schemeClr val="bg1">
              <a:alpha val="10000"/>
            </a:schemeClr>
          </a:solidFill>
          <a:ln>
            <a:noFill/>
          </a:ln>
          <a:effectLst>
            <a:outerShdw blurRad="235545" sx="104000" sy="104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userDrawn="1">
            <p:ph type="title"/>
          </p:nvPr>
        </p:nvSpPr>
        <p:spPr/>
        <p:txBody>
          <a:bodyPr/>
          <a:lstStyle>
            <a:lvl1pPr algn="ctr">
              <a:defRPr sz="2800">
                <a:solidFill>
                  <a:schemeClr val="bg1"/>
                </a:solidFill>
              </a:defRPr>
            </a:lvl1pPr>
          </a:lstStyle>
          <a:p>
            <a:r>
              <a:rPr lang="en-US"/>
              <a:t>Click to edit Master title style</a:t>
            </a:r>
            <a:endParaRPr lang="en-CA"/>
          </a:p>
        </p:txBody>
      </p:sp>
      <p:sp>
        <p:nvSpPr>
          <p:cNvPr id="38" name="Date Placeholder 37">
            <a:extLst>
              <a:ext uri="{FF2B5EF4-FFF2-40B4-BE49-F238E27FC236}">
                <a16:creationId xmlns:a16="http://schemas.microsoft.com/office/drawing/2014/main" id="{7BBE1667-D207-7F74-B678-937962C97165}"/>
              </a:ext>
            </a:extLst>
          </p:cNvPr>
          <p:cNvSpPr>
            <a:spLocks noGrp="1"/>
          </p:cNvSpPr>
          <p:nvPr>
            <p:ph type="dt" sz="half" idx="36"/>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9" name="Footer Placeholder 38">
            <a:extLst>
              <a:ext uri="{FF2B5EF4-FFF2-40B4-BE49-F238E27FC236}">
                <a16:creationId xmlns:a16="http://schemas.microsoft.com/office/drawing/2014/main" id="{CD9BD250-9387-5A26-4149-69A189D0E4ED}"/>
              </a:ext>
            </a:extLst>
          </p:cNvPr>
          <p:cNvSpPr>
            <a:spLocks noGrp="1"/>
          </p:cNvSpPr>
          <p:nvPr>
            <p:ph type="ftr" sz="quarter" idx="37"/>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0" name="Slide Number Placeholder 39">
            <a:extLst>
              <a:ext uri="{FF2B5EF4-FFF2-40B4-BE49-F238E27FC236}">
                <a16:creationId xmlns:a16="http://schemas.microsoft.com/office/drawing/2014/main" id="{AEEDA682-5F2B-85F5-653A-271741D495C8}"/>
              </a:ext>
            </a:extLst>
          </p:cNvPr>
          <p:cNvSpPr>
            <a:spLocks noGrp="1"/>
          </p:cNvSpPr>
          <p:nvPr>
            <p:ph type="sldNum" sz="quarter" idx="38"/>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pic>
        <p:nvPicPr>
          <p:cNvPr id="15" name="Picture 14">
            <a:extLst>
              <a:ext uri="{FF2B5EF4-FFF2-40B4-BE49-F238E27FC236}">
                <a16:creationId xmlns:a16="http://schemas.microsoft.com/office/drawing/2014/main" id="{E0955868-CFCC-69E4-7561-3B73EFDF470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381101" y="1512578"/>
            <a:ext cx="2787928" cy="106105"/>
          </a:xfrm>
          <a:prstGeom prst="rect">
            <a:avLst/>
          </a:prstGeom>
        </p:spPr>
      </p:pic>
      <p:pic>
        <p:nvPicPr>
          <p:cNvPr id="24" name="Picture 23">
            <a:extLst>
              <a:ext uri="{FF2B5EF4-FFF2-40B4-BE49-F238E27FC236}">
                <a16:creationId xmlns:a16="http://schemas.microsoft.com/office/drawing/2014/main" id="{2C4EFD7D-B202-105A-BCD6-DD69BCE76A8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3260677" y="1514103"/>
            <a:ext cx="2798530" cy="108707"/>
          </a:xfrm>
          <a:prstGeom prst="rect">
            <a:avLst/>
          </a:prstGeom>
        </p:spPr>
      </p:pic>
      <p:pic>
        <p:nvPicPr>
          <p:cNvPr id="26" name="Picture 25">
            <a:extLst>
              <a:ext uri="{FF2B5EF4-FFF2-40B4-BE49-F238E27FC236}">
                <a16:creationId xmlns:a16="http://schemas.microsoft.com/office/drawing/2014/main" id="{5FE50E42-3DCA-E51B-06B8-825375BA4DE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rot="10800000">
            <a:off x="6140212" y="1512994"/>
            <a:ext cx="2798528" cy="103768"/>
          </a:xfrm>
          <a:prstGeom prst="rect">
            <a:avLst/>
          </a:prstGeom>
        </p:spPr>
      </p:pic>
      <p:pic>
        <p:nvPicPr>
          <p:cNvPr id="27" name="Picture 26">
            <a:extLst>
              <a:ext uri="{FF2B5EF4-FFF2-40B4-BE49-F238E27FC236}">
                <a16:creationId xmlns:a16="http://schemas.microsoft.com/office/drawing/2014/main" id="{60821C38-9852-BAB0-8A20-AF954D13D8A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9019741" y="1514360"/>
            <a:ext cx="2798530" cy="108707"/>
          </a:xfrm>
          <a:prstGeom prst="rect">
            <a:avLst/>
          </a:prstGeom>
        </p:spPr>
      </p:pic>
      <p:sp>
        <p:nvSpPr>
          <p:cNvPr id="3" name="Text Placeholder 25">
            <a:extLst>
              <a:ext uri="{FF2B5EF4-FFF2-40B4-BE49-F238E27FC236}">
                <a16:creationId xmlns:a16="http://schemas.microsoft.com/office/drawing/2014/main" id="{78AEDE4C-584F-11CE-0E42-7321AE1C11B8}"/>
              </a:ext>
            </a:extLst>
          </p:cNvPr>
          <p:cNvSpPr>
            <a:spLocks noGrp="1"/>
          </p:cNvSpPr>
          <p:nvPr>
            <p:ph type="body" sz="quarter" idx="33" hasCustomPrompt="1"/>
          </p:nvPr>
        </p:nvSpPr>
        <p:spPr>
          <a:xfrm>
            <a:off x="396072" y="1823907"/>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4" name="Text Placeholder 25">
            <a:extLst>
              <a:ext uri="{FF2B5EF4-FFF2-40B4-BE49-F238E27FC236}">
                <a16:creationId xmlns:a16="http://schemas.microsoft.com/office/drawing/2014/main" id="{38617105-716D-12D5-9B44-AAD4CBB0F2AD}"/>
              </a:ext>
            </a:extLst>
          </p:cNvPr>
          <p:cNvSpPr>
            <a:spLocks noGrp="1"/>
          </p:cNvSpPr>
          <p:nvPr>
            <p:ph type="body" sz="quarter" idx="35" hasCustomPrompt="1"/>
          </p:nvPr>
        </p:nvSpPr>
        <p:spPr>
          <a:xfrm>
            <a:off x="396072" y="2272713"/>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5" name="Text Placeholder 25">
            <a:extLst>
              <a:ext uri="{FF2B5EF4-FFF2-40B4-BE49-F238E27FC236}">
                <a16:creationId xmlns:a16="http://schemas.microsoft.com/office/drawing/2014/main" id="{958B8BD4-011E-C228-0230-6721FA0DC64E}"/>
              </a:ext>
            </a:extLst>
          </p:cNvPr>
          <p:cNvSpPr>
            <a:spLocks noGrp="1"/>
          </p:cNvSpPr>
          <p:nvPr>
            <p:ph type="body" sz="quarter" idx="39" hasCustomPrompt="1"/>
          </p:nvPr>
        </p:nvSpPr>
        <p:spPr>
          <a:xfrm>
            <a:off x="3275619" y="1826825"/>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6" name="Text Placeholder 25">
            <a:extLst>
              <a:ext uri="{FF2B5EF4-FFF2-40B4-BE49-F238E27FC236}">
                <a16:creationId xmlns:a16="http://schemas.microsoft.com/office/drawing/2014/main" id="{DD4754F1-46CB-A3F0-1370-31AEF31A83B5}"/>
              </a:ext>
            </a:extLst>
          </p:cNvPr>
          <p:cNvSpPr>
            <a:spLocks noGrp="1"/>
          </p:cNvSpPr>
          <p:nvPr>
            <p:ph type="body" sz="quarter" idx="40" hasCustomPrompt="1"/>
          </p:nvPr>
        </p:nvSpPr>
        <p:spPr>
          <a:xfrm>
            <a:off x="3275619" y="2275631"/>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7" name="Text Placeholder 25">
            <a:extLst>
              <a:ext uri="{FF2B5EF4-FFF2-40B4-BE49-F238E27FC236}">
                <a16:creationId xmlns:a16="http://schemas.microsoft.com/office/drawing/2014/main" id="{8016C7CF-7490-AB35-6744-71D92B0B0041}"/>
              </a:ext>
            </a:extLst>
          </p:cNvPr>
          <p:cNvSpPr>
            <a:spLocks noGrp="1"/>
          </p:cNvSpPr>
          <p:nvPr>
            <p:ph type="body" sz="quarter" idx="41" hasCustomPrompt="1"/>
          </p:nvPr>
        </p:nvSpPr>
        <p:spPr>
          <a:xfrm>
            <a:off x="6155164" y="1836476"/>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8" name="Text Placeholder 25">
            <a:extLst>
              <a:ext uri="{FF2B5EF4-FFF2-40B4-BE49-F238E27FC236}">
                <a16:creationId xmlns:a16="http://schemas.microsoft.com/office/drawing/2014/main" id="{1780FE8E-B3A9-6DDD-C01C-92F3E79471B0}"/>
              </a:ext>
            </a:extLst>
          </p:cNvPr>
          <p:cNvSpPr>
            <a:spLocks noGrp="1"/>
          </p:cNvSpPr>
          <p:nvPr>
            <p:ph type="body" sz="quarter" idx="42" hasCustomPrompt="1"/>
          </p:nvPr>
        </p:nvSpPr>
        <p:spPr>
          <a:xfrm>
            <a:off x="6155164" y="2285282"/>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9" name="Text Placeholder 25">
            <a:extLst>
              <a:ext uri="{FF2B5EF4-FFF2-40B4-BE49-F238E27FC236}">
                <a16:creationId xmlns:a16="http://schemas.microsoft.com/office/drawing/2014/main" id="{F7D2E3E7-5466-D971-8C68-3F485A97D802}"/>
              </a:ext>
            </a:extLst>
          </p:cNvPr>
          <p:cNvSpPr>
            <a:spLocks noGrp="1"/>
          </p:cNvSpPr>
          <p:nvPr>
            <p:ph type="body" sz="quarter" idx="43" hasCustomPrompt="1"/>
          </p:nvPr>
        </p:nvSpPr>
        <p:spPr>
          <a:xfrm>
            <a:off x="9034709" y="1836476"/>
            <a:ext cx="2768652"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10" name="Text Placeholder 25">
            <a:extLst>
              <a:ext uri="{FF2B5EF4-FFF2-40B4-BE49-F238E27FC236}">
                <a16:creationId xmlns:a16="http://schemas.microsoft.com/office/drawing/2014/main" id="{444E2549-ABEE-5DAC-B1E9-9A7D4B6D8916}"/>
              </a:ext>
            </a:extLst>
          </p:cNvPr>
          <p:cNvSpPr>
            <a:spLocks noGrp="1"/>
          </p:cNvSpPr>
          <p:nvPr>
            <p:ph type="body" sz="quarter" idx="44" hasCustomPrompt="1"/>
          </p:nvPr>
        </p:nvSpPr>
        <p:spPr>
          <a:xfrm>
            <a:off x="9034709" y="2285282"/>
            <a:ext cx="2768652" cy="428274"/>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Tree>
    <p:extLst>
      <p:ext uri="{BB962C8B-B14F-4D97-AF65-F5344CB8AC3E}">
        <p14:creationId xmlns:p14="http://schemas.microsoft.com/office/powerpoint/2010/main" val="32835858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3 Boxes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B2032E-2F8C-053D-4B19-D79F2F235E8F}"/>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5" name="Title 24">
            <a:extLst>
              <a:ext uri="{FF2B5EF4-FFF2-40B4-BE49-F238E27FC236}">
                <a16:creationId xmlns:a16="http://schemas.microsoft.com/office/drawing/2014/main" id="{6357364B-CEAA-54E0-4325-09CDDB041FF0}"/>
              </a:ext>
            </a:extLst>
          </p:cNvPr>
          <p:cNvSpPr>
            <a:spLocks noGrp="1"/>
          </p:cNvSpPr>
          <p:nvPr userDrawn="1">
            <p:ph type="title"/>
          </p:nvPr>
        </p:nvSpPr>
        <p:spPr/>
        <p:txBody>
          <a:bodyPr/>
          <a:lstStyle>
            <a:lvl1pPr algn="ctr">
              <a:defRPr sz="2800">
                <a:solidFill>
                  <a:schemeClr val="bg1"/>
                </a:solidFill>
              </a:defRPr>
            </a:lvl1pPr>
          </a:lstStyle>
          <a:p>
            <a:r>
              <a:rPr lang="en-US"/>
              <a:t>Click to edit Master title style</a:t>
            </a:r>
            <a:endParaRPr lang="en-CA"/>
          </a:p>
        </p:txBody>
      </p:sp>
      <p:sp>
        <p:nvSpPr>
          <p:cNvPr id="38" name="Date Placeholder 37">
            <a:extLst>
              <a:ext uri="{FF2B5EF4-FFF2-40B4-BE49-F238E27FC236}">
                <a16:creationId xmlns:a16="http://schemas.microsoft.com/office/drawing/2014/main" id="{7BBE1667-D207-7F74-B678-937962C97165}"/>
              </a:ext>
            </a:extLst>
          </p:cNvPr>
          <p:cNvSpPr>
            <a:spLocks noGrp="1"/>
          </p:cNvSpPr>
          <p:nvPr>
            <p:ph type="dt" sz="half" idx="36"/>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9" name="Footer Placeholder 38">
            <a:extLst>
              <a:ext uri="{FF2B5EF4-FFF2-40B4-BE49-F238E27FC236}">
                <a16:creationId xmlns:a16="http://schemas.microsoft.com/office/drawing/2014/main" id="{CD9BD250-9387-5A26-4149-69A189D0E4ED}"/>
              </a:ext>
            </a:extLst>
          </p:cNvPr>
          <p:cNvSpPr>
            <a:spLocks noGrp="1"/>
          </p:cNvSpPr>
          <p:nvPr>
            <p:ph type="ftr" sz="quarter" idx="37"/>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0" name="Slide Number Placeholder 39">
            <a:extLst>
              <a:ext uri="{FF2B5EF4-FFF2-40B4-BE49-F238E27FC236}">
                <a16:creationId xmlns:a16="http://schemas.microsoft.com/office/drawing/2014/main" id="{AEEDA682-5F2B-85F5-653A-271741D495C8}"/>
              </a:ext>
            </a:extLst>
          </p:cNvPr>
          <p:cNvSpPr>
            <a:spLocks noGrp="1"/>
          </p:cNvSpPr>
          <p:nvPr>
            <p:ph type="sldNum" sz="quarter" idx="38"/>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20" name="Rounded Rectangle 19">
            <a:extLst>
              <a:ext uri="{FF2B5EF4-FFF2-40B4-BE49-F238E27FC236}">
                <a16:creationId xmlns:a16="http://schemas.microsoft.com/office/drawing/2014/main" id="{F7E31917-B5FE-6DD5-0953-C666777AA45A}"/>
              </a:ext>
            </a:extLst>
          </p:cNvPr>
          <p:cNvSpPr>
            <a:spLocks/>
          </p:cNvSpPr>
          <p:nvPr userDrawn="1"/>
        </p:nvSpPr>
        <p:spPr>
          <a:xfrm rot="10800000">
            <a:off x="442942" y="1600239"/>
            <a:ext cx="3387876" cy="2289709"/>
          </a:xfrm>
          <a:prstGeom prst="roundRect">
            <a:avLst>
              <a:gd name="adj" fmla="val 0"/>
            </a:avLst>
          </a:prstGeom>
          <a:solidFill>
            <a:schemeClr val="bg1">
              <a:alpha val="10000"/>
            </a:schemeClr>
          </a:solidFill>
          <a:ln>
            <a:noFill/>
          </a:ln>
          <a:effectLst>
            <a:outerShdw blurRad="235545" sx="110282" sy="110282" algn="ctr" rotWithShape="0">
              <a:srgbClr val="000000">
                <a:alpha val="5623"/>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1" name="Rounded Rectangle 20">
            <a:extLst>
              <a:ext uri="{FF2B5EF4-FFF2-40B4-BE49-F238E27FC236}">
                <a16:creationId xmlns:a16="http://schemas.microsoft.com/office/drawing/2014/main" id="{0AB459EC-C6EA-0E99-8DE1-6D854EF193F2}"/>
              </a:ext>
            </a:extLst>
          </p:cNvPr>
          <p:cNvSpPr>
            <a:spLocks/>
          </p:cNvSpPr>
          <p:nvPr userDrawn="1"/>
        </p:nvSpPr>
        <p:spPr>
          <a:xfrm rot="10800000">
            <a:off x="4405206" y="1598457"/>
            <a:ext cx="3387876" cy="2289709"/>
          </a:xfrm>
          <a:prstGeom prst="roundRect">
            <a:avLst>
              <a:gd name="adj" fmla="val 0"/>
            </a:avLst>
          </a:prstGeom>
          <a:solidFill>
            <a:schemeClr val="bg1">
              <a:alpha val="10000"/>
            </a:schemeClr>
          </a:solidFill>
          <a:ln>
            <a:noFill/>
          </a:ln>
          <a:effectLst>
            <a:outerShdw blurRad="235545" sx="104000" sy="104000" algn="ctr" rotWithShape="0">
              <a:srgbClr val="000000">
                <a:alpha val="6269"/>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2" name="Rounded Rectangle 21">
            <a:extLst>
              <a:ext uri="{FF2B5EF4-FFF2-40B4-BE49-F238E27FC236}">
                <a16:creationId xmlns:a16="http://schemas.microsoft.com/office/drawing/2014/main" id="{541CF234-9377-9ED5-8DD6-85F8C3D79431}"/>
              </a:ext>
            </a:extLst>
          </p:cNvPr>
          <p:cNvSpPr>
            <a:spLocks/>
          </p:cNvSpPr>
          <p:nvPr userDrawn="1"/>
        </p:nvSpPr>
        <p:spPr>
          <a:xfrm rot="10800000">
            <a:off x="8364590" y="1600240"/>
            <a:ext cx="3387876" cy="2289709"/>
          </a:xfrm>
          <a:prstGeom prst="roundRect">
            <a:avLst>
              <a:gd name="adj" fmla="val 0"/>
            </a:avLst>
          </a:prstGeom>
          <a:solidFill>
            <a:schemeClr val="bg1">
              <a:alpha val="10000"/>
            </a:schemeClr>
          </a:solidFill>
          <a:ln>
            <a:noFill/>
          </a:ln>
          <a:effectLst>
            <a:outerShdw blurRad="235545" sx="104000" sy="104000" algn="ctr" rotWithShape="0">
              <a:srgbClr val="000000">
                <a:alpha val="592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rPr>
              <a:t>z</a:t>
            </a:r>
          </a:p>
        </p:txBody>
      </p:sp>
      <p:sp>
        <p:nvSpPr>
          <p:cNvPr id="23" name="Rounded Rectangle 22">
            <a:extLst>
              <a:ext uri="{FF2B5EF4-FFF2-40B4-BE49-F238E27FC236}">
                <a16:creationId xmlns:a16="http://schemas.microsoft.com/office/drawing/2014/main" id="{0A5FB9BD-3AA1-54A6-CA30-BFF05C32B032}"/>
              </a:ext>
            </a:extLst>
          </p:cNvPr>
          <p:cNvSpPr>
            <a:spLocks/>
          </p:cNvSpPr>
          <p:nvPr userDrawn="1"/>
        </p:nvSpPr>
        <p:spPr>
          <a:xfrm rot="10800000">
            <a:off x="451307" y="4055663"/>
            <a:ext cx="3387876" cy="2289709"/>
          </a:xfrm>
          <a:prstGeom prst="roundRect">
            <a:avLst>
              <a:gd name="adj" fmla="val 0"/>
            </a:avLst>
          </a:prstGeom>
          <a:solidFill>
            <a:schemeClr val="bg1">
              <a:alpha val="10000"/>
            </a:schemeClr>
          </a:solidFill>
          <a:ln>
            <a:noFill/>
          </a:ln>
          <a:effectLst>
            <a:outerShdw blurRad="235545" sx="104000" sy="104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28" name="Text Placeholder 25">
            <a:extLst>
              <a:ext uri="{FF2B5EF4-FFF2-40B4-BE49-F238E27FC236}">
                <a16:creationId xmlns:a16="http://schemas.microsoft.com/office/drawing/2014/main" id="{1F0D752A-E897-9E70-2CD8-976FDC9CAEB2}"/>
              </a:ext>
            </a:extLst>
          </p:cNvPr>
          <p:cNvSpPr>
            <a:spLocks noGrp="1"/>
          </p:cNvSpPr>
          <p:nvPr>
            <p:ph type="body" sz="quarter" idx="39" hasCustomPrompt="1"/>
          </p:nvPr>
        </p:nvSpPr>
        <p:spPr>
          <a:xfrm>
            <a:off x="457883" y="1820561"/>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29" name="Text Placeholder 25">
            <a:extLst>
              <a:ext uri="{FF2B5EF4-FFF2-40B4-BE49-F238E27FC236}">
                <a16:creationId xmlns:a16="http://schemas.microsoft.com/office/drawing/2014/main" id="{4BF71120-9ABC-2DD0-3565-9E3154E3767B}"/>
              </a:ext>
            </a:extLst>
          </p:cNvPr>
          <p:cNvSpPr>
            <a:spLocks noGrp="1"/>
          </p:cNvSpPr>
          <p:nvPr>
            <p:ph type="body" sz="quarter" idx="40" hasCustomPrompt="1"/>
          </p:nvPr>
        </p:nvSpPr>
        <p:spPr>
          <a:xfrm>
            <a:off x="457883" y="2269367"/>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30" name="Text Placeholder 25">
            <a:extLst>
              <a:ext uri="{FF2B5EF4-FFF2-40B4-BE49-F238E27FC236}">
                <a16:creationId xmlns:a16="http://schemas.microsoft.com/office/drawing/2014/main" id="{F9CFA1C8-DFC7-F326-DB98-4997DCA0A15D}"/>
              </a:ext>
            </a:extLst>
          </p:cNvPr>
          <p:cNvSpPr>
            <a:spLocks noGrp="1"/>
          </p:cNvSpPr>
          <p:nvPr>
            <p:ph type="body" sz="quarter" idx="41" hasCustomPrompt="1"/>
          </p:nvPr>
        </p:nvSpPr>
        <p:spPr>
          <a:xfrm>
            <a:off x="4420147" y="1821697"/>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31" name="Text Placeholder 25">
            <a:extLst>
              <a:ext uri="{FF2B5EF4-FFF2-40B4-BE49-F238E27FC236}">
                <a16:creationId xmlns:a16="http://schemas.microsoft.com/office/drawing/2014/main" id="{562261AA-311B-D6EE-E3A0-395354A46CF4}"/>
              </a:ext>
            </a:extLst>
          </p:cNvPr>
          <p:cNvSpPr>
            <a:spLocks noGrp="1"/>
          </p:cNvSpPr>
          <p:nvPr>
            <p:ph type="body" sz="quarter" idx="42" hasCustomPrompt="1"/>
          </p:nvPr>
        </p:nvSpPr>
        <p:spPr>
          <a:xfrm>
            <a:off x="4420147" y="2270503"/>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32" name="Text Placeholder 25">
            <a:extLst>
              <a:ext uri="{FF2B5EF4-FFF2-40B4-BE49-F238E27FC236}">
                <a16:creationId xmlns:a16="http://schemas.microsoft.com/office/drawing/2014/main" id="{9E2D50D8-0EBD-B6B5-B807-D5B57EE0401D}"/>
              </a:ext>
            </a:extLst>
          </p:cNvPr>
          <p:cNvSpPr>
            <a:spLocks noGrp="1"/>
          </p:cNvSpPr>
          <p:nvPr>
            <p:ph type="body" sz="quarter" idx="43" hasCustomPrompt="1"/>
          </p:nvPr>
        </p:nvSpPr>
        <p:spPr>
          <a:xfrm>
            <a:off x="8379531" y="1833131"/>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33" name="Text Placeholder 25">
            <a:extLst>
              <a:ext uri="{FF2B5EF4-FFF2-40B4-BE49-F238E27FC236}">
                <a16:creationId xmlns:a16="http://schemas.microsoft.com/office/drawing/2014/main" id="{0DC513B4-D3EE-0A72-9251-108A220EB97B}"/>
              </a:ext>
            </a:extLst>
          </p:cNvPr>
          <p:cNvSpPr>
            <a:spLocks noGrp="1"/>
          </p:cNvSpPr>
          <p:nvPr>
            <p:ph type="body" sz="quarter" idx="44" hasCustomPrompt="1"/>
          </p:nvPr>
        </p:nvSpPr>
        <p:spPr>
          <a:xfrm>
            <a:off x="8379531" y="2281937"/>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34" name="Text Placeholder 25">
            <a:extLst>
              <a:ext uri="{FF2B5EF4-FFF2-40B4-BE49-F238E27FC236}">
                <a16:creationId xmlns:a16="http://schemas.microsoft.com/office/drawing/2014/main" id="{A6218DF1-C09B-947A-9A59-CCED12F5A104}"/>
              </a:ext>
            </a:extLst>
          </p:cNvPr>
          <p:cNvSpPr>
            <a:spLocks noGrp="1"/>
          </p:cNvSpPr>
          <p:nvPr>
            <p:ph type="body" sz="quarter" idx="45" hasCustomPrompt="1"/>
          </p:nvPr>
        </p:nvSpPr>
        <p:spPr>
          <a:xfrm>
            <a:off x="466248" y="4291175"/>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35" name="Text Placeholder 25">
            <a:extLst>
              <a:ext uri="{FF2B5EF4-FFF2-40B4-BE49-F238E27FC236}">
                <a16:creationId xmlns:a16="http://schemas.microsoft.com/office/drawing/2014/main" id="{AF8D8741-7940-0034-674C-652C5127B8B1}"/>
              </a:ext>
            </a:extLst>
          </p:cNvPr>
          <p:cNvSpPr>
            <a:spLocks noGrp="1"/>
          </p:cNvSpPr>
          <p:nvPr>
            <p:ph type="body" sz="quarter" idx="46" hasCustomPrompt="1"/>
          </p:nvPr>
        </p:nvSpPr>
        <p:spPr>
          <a:xfrm>
            <a:off x="466248" y="4739981"/>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36" name="Picture 35">
            <a:extLst>
              <a:ext uri="{FF2B5EF4-FFF2-40B4-BE49-F238E27FC236}">
                <a16:creationId xmlns:a16="http://schemas.microsoft.com/office/drawing/2014/main" id="{3BA8A269-CF9E-9EBA-692B-11767DD8F02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95" b="11435"/>
          <a:stretch/>
        </p:blipFill>
        <p:spPr>
          <a:xfrm rot="10800000">
            <a:off x="442909" y="1506078"/>
            <a:ext cx="3387875" cy="131601"/>
          </a:xfrm>
          <a:prstGeom prst="rect">
            <a:avLst/>
          </a:prstGeom>
        </p:spPr>
      </p:pic>
      <p:pic>
        <p:nvPicPr>
          <p:cNvPr id="37" name="Picture 36">
            <a:extLst>
              <a:ext uri="{FF2B5EF4-FFF2-40B4-BE49-F238E27FC236}">
                <a16:creationId xmlns:a16="http://schemas.microsoft.com/office/drawing/2014/main" id="{925771A1-178C-2490-EF6E-AD9A024E032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4405205" y="1508975"/>
            <a:ext cx="3387875" cy="131600"/>
          </a:xfrm>
          <a:prstGeom prst="rect">
            <a:avLst/>
          </a:prstGeom>
        </p:spPr>
      </p:pic>
      <p:pic>
        <p:nvPicPr>
          <p:cNvPr id="42" name="Picture 41">
            <a:extLst>
              <a:ext uri="{FF2B5EF4-FFF2-40B4-BE49-F238E27FC236}">
                <a16:creationId xmlns:a16="http://schemas.microsoft.com/office/drawing/2014/main" id="{B8AD41A0-211F-F5D6-06A2-0F4F89C70E7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451280" y="3969059"/>
            <a:ext cx="3387875" cy="131600"/>
          </a:xfrm>
          <a:prstGeom prst="rect">
            <a:avLst/>
          </a:prstGeom>
        </p:spPr>
      </p:pic>
      <p:sp>
        <p:nvSpPr>
          <p:cNvPr id="43" name="Rounded Rectangle 42">
            <a:extLst>
              <a:ext uri="{FF2B5EF4-FFF2-40B4-BE49-F238E27FC236}">
                <a16:creationId xmlns:a16="http://schemas.microsoft.com/office/drawing/2014/main" id="{972D1C95-27D2-0232-2612-BA0DE0C755C4}"/>
              </a:ext>
            </a:extLst>
          </p:cNvPr>
          <p:cNvSpPr>
            <a:spLocks/>
          </p:cNvSpPr>
          <p:nvPr userDrawn="1"/>
        </p:nvSpPr>
        <p:spPr>
          <a:xfrm rot="10800000">
            <a:off x="4402074" y="4059564"/>
            <a:ext cx="3387876" cy="2289709"/>
          </a:xfrm>
          <a:prstGeom prst="roundRect">
            <a:avLst>
              <a:gd name="adj" fmla="val 0"/>
            </a:avLst>
          </a:prstGeom>
          <a:solidFill>
            <a:schemeClr val="bg1">
              <a:alpha val="10000"/>
            </a:schemeClr>
          </a:solidFill>
          <a:ln>
            <a:noFill/>
          </a:ln>
          <a:effectLst>
            <a:outerShdw blurRad="235545" sx="104000" sy="104000" algn="ctr" rotWithShape="0">
              <a:srgbClr val="000000">
                <a:alpha val="5922"/>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44" name="Text Placeholder 25">
            <a:extLst>
              <a:ext uri="{FF2B5EF4-FFF2-40B4-BE49-F238E27FC236}">
                <a16:creationId xmlns:a16="http://schemas.microsoft.com/office/drawing/2014/main" id="{1D94C32C-FF8B-81AE-7BDD-F923AB54BEDA}"/>
              </a:ext>
            </a:extLst>
          </p:cNvPr>
          <p:cNvSpPr>
            <a:spLocks noGrp="1"/>
          </p:cNvSpPr>
          <p:nvPr>
            <p:ph type="body" sz="quarter" idx="47" hasCustomPrompt="1"/>
          </p:nvPr>
        </p:nvSpPr>
        <p:spPr>
          <a:xfrm>
            <a:off x="4417015" y="4292455"/>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45" name="Text Placeholder 25">
            <a:extLst>
              <a:ext uri="{FF2B5EF4-FFF2-40B4-BE49-F238E27FC236}">
                <a16:creationId xmlns:a16="http://schemas.microsoft.com/office/drawing/2014/main" id="{150593F0-B8C5-41D9-D1A3-E681D8317B51}"/>
              </a:ext>
            </a:extLst>
          </p:cNvPr>
          <p:cNvSpPr>
            <a:spLocks noGrp="1"/>
          </p:cNvSpPr>
          <p:nvPr>
            <p:ph type="body" sz="quarter" idx="48" hasCustomPrompt="1"/>
          </p:nvPr>
        </p:nvSpPr>
        <p:spPr>
          <a:xfrm>
            <a:off x="4417015" y="4741261"/>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47" name="Rounded Rectangle 46">
            <a:extLst>
              <a:ext uri="{FF2B5EF4-FFF2-40B4-BE49-F238E27FC236}">
                <a16:creationId xmlns:a16="http://schemas.microsoft.com/office/drawing/2014/main" id="{E1A8AF49-436C-2468-E5E1-23E5780D9280}"/>
              </a:ext>
            </a:extLst>
          </p:cNvPr>
          <p:cNvSpPr>
            <a:spLocks/>
          </p:cNvSpPr>
          <p:nvPr userDrawn="1"/>
        </p:nvSpPr>
        <p:spPr>
          <a:xfrm rot="10800000">
            <a:off x="8361212" y="4055663"/>
            <a:ext cx="3387876" cy="2289709"/>
          </a:xfrm>
          <a:prstGeom prst="roundRect">
            <a:avLst>
              <a:gd name="adj" fmla="val 0"/>
            </a:avLst>
          </a:prstGeom>
          <a:solidFill>
            <a:schemeClr val="bg1">
              <a:alpha val="10000"/>
            </a:schemeClr>
          </a:solidFill>
          <a:ln>
            <a:noFill/>
          </a:ln>
          <a:effectLst>
            <a:outerShdw blurRad="235545" sx="104000" sy="104000" algn="ctr" rotWithShape="0">
              <a:srgbClr val="000000">
                <a:alpha val="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48" name="Text Placeholder 25">
            <a:extLst>
              <a:ext uri="{FF2B5EF4-FFF2-40B4-BE49-F238E27FC236}">
                <a16:creationId xmlns:a16="http://schemas.microsoft.com/office/drawing/2014/main" id="{2818667E-1EC2-4513-46A5-858A3DEDE66C}"/>
              </a:ext>
            </a:extLst>
          </p:cNvPr>
          <p:cNvSpPr>
            <a:spLocks noGrp="1"/>
          </p:cNvSpPr>
          <p:nvPr>
            <p:ph type="body" sz="quarter" idx="49" hasCustomPrompt="1"/>
          </p:nvPr>
        </p:nvSpPr>
        <p:spPr>
          <a:xfrm>
            <a:off x="8376153" y="4291175"/>
            <a:ext cx="3351705" cy="392893"/>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2200" b="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Sample Header</a:t>
            </a:r>
          </a:p>
        </p:txBody>
      </p:sp>
      <p:sp>
        <p:nvSpPr>
          <p:cNvPr id="49" name="Text Placeholder 25">
            <a:extLst>
              <a:ext uri="{FF2B5EF4-FFF2-40B4-BE49-F238E27FC236}">
                <a16:creationId xmlns:a16="http://schemas.microsoft.com/office/drawing/2014/main" id="{B4A3E790-F2B5-8D06-CB54-20FC1F02452F}"/>
              </a:ext>
            </a:extLst>
          </p:cNvPr>
          <p:cNvSpPr>
            <a:spLocks noGrp="1"/>
          </p:cNvSpPr>
          <p:nvPr>
            <p:ph type="body" sz="quarter" idx="50" hasCustomPrompt="1"/>
          </p:nvPr>
        </p:nvSpPr>
        <p:spPr>
          <a:xfrm>
            <a:off x="8376153" y="4739981"/>
            <a:ext cx="3351705" cy="455595"/>
          </a:xfrm>
        </p:spPr>
        <p:txBody>
          <a:bodyPr lIns="180000" rIns="180000" anchor="t"/>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bg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pic>
        <p:nvPicPr>
          <p:cNvPr id="50" name="Picture 49">
            <a:extLst>
              <a:ext uri="{FF2B5EF4-FFF2-40B4-BE49-F238E27FC236}">
                <a16:creationId xmlns:a16="http://schemas.microsoft.com/office/drawing/2014/main" id="{50B67F04-E751-F8D1-4A09-B11E12F179F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0800000">
            <a:off x="8361185" y="3969059"/>
            <a:ext cx="3387875" cy="131600"/>
          </a:xfrm>
          <a:prstGeom prst="rect">
            <a:avLst/>
          </a:prstGeom>
        </p:spPr>
      </p:pic>
      <p:pic>
        <p:nvPicPr>
          <p:cNvPr id="51" name="Picture 50">
            <a:extLst>
              <a:ext uri="{FF2B5EF4-FFF2-40B4-BE49-F238E27FC236}">
                <a16:creationId xmlns:a16="http://schemas.microsoft.com/office/drawing/2014/main" id="{77AC95C9-F2A8-081F-5881-396F8E15013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95" b="11435"/>
          <a:stretch/>
        </p:blipFill>
        <p:spPr>
          <a:xfrm rot="10800000">
            <a:off x="8358067" y="1506079"/>
            <a:ext cx="3387875" cy="131601"/>
          </a:xfrm>
          <a:prstGeom prst="rect">
            <a:avLst/>
          </a:prstGeom>
        </p:spPr>
      </p:pic>
      <p:pic>
        <p:nvPicPr>
          <p:cNvPr id="52" name="Picture 51">
            <a:extLst>
              <a:ext uri="{FF2B5EF4-FFF2-40B4-BE49-F238E27FC236}">
                <a16:creationId xmlns:a16="http://schemas.microsoft.com/office/drawing/2014/main" id="{7BD23792-1F1C-A0A1-7FB2-6F022C8C499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95" b="11435"/>
          <a:stretch/>
        </p:blipFill>
        <p:spPr>
          <a:xfrm rot="10800000">
            <a:off x="4398929" y="3966050"/>
            <a:ext cx="3387875" cy="131601"/>
          </a:xfrm>
          <a:prstGeom prst="rect">
            <a:avLst/>
          </a:prstGeom>
        </p:spPr>
      </p:pic>
    </p:spTree>
    <p:extLst>
      <p:ext uri="{BB962C8B-B14F-4D97-AF65-F5344CB8AC3E}">
        <p14:creationId xmlns:p14="http://schemas.microsoft.com/office/powerpoint/2010/main" val="17161894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oint series: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9FF272-8EEE-A80E-ADC9-799E7483D984}"/>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4" name="Picture 3" descr="A picture containing fish&#10;&#10;Description automatically generated">
            <a:extLst>
              <a:ext uri="{FF2B5EF4-FFF2-40B4-BE49-F238E27FC236}">
                <a16:creationId xmlns:a16="http://schemas.microsoft.com/office/drawing/2014/main" id="{BFB306BF-1A2C-7A4F-2B65-E4BF208ADEC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pic>
        <p:nvPicPr>
          <p:cNvPr id="9" name="Picture 8" hidden="1">
            <a:extLst>
              <a:ext uri="{FF2B5EF4-FFF2-40B4-BE49-F238E27FC236}">
                <a16:creationId xmlns:a16="http://schemas.microsoft.com/office/drawing/2014/main" id="{626661B9-4783-1103-B6E9-0EF335BA3B04}"/>
              </a:ext>
            </a:extLst>
          </p:cNvPr>
          <p:cNvPicPr>
            <a:picLocks/>
          </p:cNvPicPr>
          <p:nvPr userDrawn="1"/>
        </p:nvPicPr>
        <p:blipFill rotWithShape="1">
          <a:blip r:embed="rId3" cstate="email">
            <a:extLst>
              <a:ext uri="{28A0092B-C50C-407E-A947-70E740481C1C}">
                <a14:useLocalDpi xmlns:a14="http://schemas.microsoft.com/office/drawing/2010/main"/>
              </a:ext>
            </a:extLst>
          </a:blip>
          <a:srcRect t="-473" b="-103"/>
          <a:stretch/>
        </p:blipFill>
        <p:spPr>
          <a:xfrm>
            <a:off x="-5044440" y="-962931"/>
            <a:ext cx="7381811" cy="12149091"/>
          </a:xfrm>
          <a:prstGeom prst="rect">
            <a:avLst/>
          </a:prstGeom>
          <a:ln>
            <a:noFill/>
          </a:ln>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sz="28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3" name="Rectangle 22">
            <a:extLst>
              <a:ext uri="{FF2B5EF4-FFF2-40B4-BE49-F238E27FC236}">
                <a16:creationId xmlns:a16="http://schemas.microsoft.com/office/drawing/2014/main" id="{92461B84-17D7-68A6-AA63-C003951967D1}"/>
              </a:ext>
            </a:extLst>
          </p:cNvPr>
          <p:cNvSpPr/>
          <p:nvPr userDrawn="1"/>
        </p:nvSpPr>
        <p:spPr>
          <a:xfrm>
            <a:off x="283226" y="1528628"/>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13" name="Content Placeholder 30">
            <a:extLst>
              <a:ext uri="{FF2B5EF4-FFF2-40B4-BE49-F238E27FC236}">
                <a16:creationId xmlns:a16="http://schemas.microsoft.com/office/drawing/2014/main" id="{EBCD1A46-120A-9987-30C4-0616B8DD3851}"/>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2</a:t>
            </a:r>
          </a:p>
        </p:txBody>
      </p:sp>
      <p:sp>
        <p:nvSpPr>
          <p:cNvPr id="14" name="Content Placeholder 30">
            <a:extLst>
              <a:ext uri="{FF2B5EF4-FFF2-40B4-BE49-F238E27FC236}">
                <a16:creationId xmlns:a16="http://schemas.microsoft.com/office/drawing/2014/main" id="{0D4D4B93-7ACE-668B-AC68-9A93ADD7F857}"/>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3</a:t>
            </a:r>
          </a:p>
        </p:txBody>
      </p:sp>
      <p:sp>
        <p:nvSpPr>
          <p:cNvPr id="15" name="Content Placeholder 30">
            <a:extLst>
              <a:ext uri="{FF2B5EF4-FFF2-40B4-BE49-F238E27FC236}">
                <a16:creationId xmlns:a16="http://schemas.microsoft.com/office/drawing/2014/main" id="{889C19EB-92E2-080D-83A7-57CFFB073109}"/>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4</a:t>
            </a:r>
          </a:p>
        </p:txBody>
      </p:sp>
      <p:sp>
        <p:nvSpPr>
          <p:cNvPr id="16" name="Content Placeholder 30">
            <a:extLst>
              <a:ext uri="{FF2B5EF4-FFF2-40B4-BE49-F238E27FC236}">
                <a16:creationId xmlns:a16="http://schemas.microsoft.com/office/drawing/2014/main" id="{0BDD25E2-B74F-8A61-6DBD-AD742C64D1DA}"/>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32778783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Point series: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28DC68-5CBD-016B-7111-4DD13DDBC15C}"/>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13" name="Picture 12" descr="A picture containing fish&#10;&#10;Description automatically generated">
            <a:extLst>
              <a:ext uri="{FF2B5EF4-FFF2-40B4-BE49-F238E27FC236}">
                <a16:creationId xmlns:a16="http://schemas.microsoft.com/office/drawing/2014/main" id="{53130760-2CB2-FAE3-D526-BF472A9C357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sz="28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sz="2000"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3">
            <a:extLst>
              <a:ext uri="{FF2B5EF4-FFF2-40B4-BE49-F238E27FC236}">
                <a16:creationId xmlns:a16="http://schemas.microsoft.com/office/drawing/2014/main" id="{6F457558-C671-CB95-EE94-30889F38FFBA}"/>
              </a:ext>
            </a:extLst>
          </p:cNvPr>
          <p:cNvSpPr/>
          <p:nvPr userDrawn="1"/>
        </p:nvSpPr>
        <p:spPr>
          <a:xfrm>
            <a:off x="283226" y="2726011"/>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Content Placeholder 30">
            <a:extLst>
              <a:ext uri="{FF2B5EF4-FFF2-40B4-BE49-F238E27FC236}">
                <a16:creationId xmlns:a16="http://schemas.microsoft.com/office/drawing/2014/main" id="{8BEA71A0-03AC-814D-8280-7C042B2ED40F}"/>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2</a:t>
            </a:r>
          </a:p>
        </p:txBody>
      </p:sp>
      <p:sp>
        <p:nvSpPr>
          <p:cNvPr id="10" name="Content Placeholder 30">
            <a:extLst>
              <a:ext uri="{FF2B5EF4-FFF2-40B4-BE49-F238E27FC236}">
                <a16:creationId xmlns:a16="http://schemas.microsoft.com/office/drawing/2014/main" id="{FD0FDD50-C382-CC3F-6060-314BCC58B8D0}"/>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3</a:t>
            </a:r>
          </a:p>
        </p:txBody>
      </p:sp>
      <p:sp>
        <p:nvSpPr>
          <p:cNvPr id="11" name="Content Placeholder 30">
            <a:extLst>
              <a:ext uri="{FF2B5EF4-FFF2-40B4-BE49-F238E27FC236}">
                <a16:creationId xmlns:a16="http://schemas.microsoft.com/office/drawing/2014/main" id="{DBA1C2E0-DA51-E2AA-E56A-BB9F5A239EF5}"/>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4</a:t>
            </a:r>
          </a:p>
        </p:txBody>
      </p:sp>
      <p:sp>
        <p:nvSpPr>
          <p:cNvPr id="12" name="Content Placeholder 30">
            <a:extLst>
              <a:ext uri="{FF2B5EF4-FFF2-40B4-BE49-F238E27FC236}">
                <a16:creationId xmlns:a16="http://schemas.microsoft.com/office/drawing/2014/main" id="{0B32A684-D8BE-E7B0-D5E0-CBF017B17702}"/>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28337475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Point series: 3">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3ECC27-9DAE-13F5-48E0-89D79469B632}"/>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13" name="Picture 12" descr="A picture containing fish&#10;&#10;Description automatically generated">
            <a:extLst>
              <a:ext uri="{FF2B5EF4-FFF2-40B4-BE49-F238E27FC236}">
                <a16:creationId xmlns:a16="http://schemas.microsoft.com/office/drawing/2014/main" id="{627491DA-93EF-8AE0-2E21-28B0095E3A0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3">
            <a:extLst>
              <a:ext uri="{FF2B5EF4-FFF2-40B4-BE49-F238E27FC236}">
                <a16:creationId xmlns:a16="http://schemas.microsoft.com/office/drawing/2014/main" id="{837CE4AF-93B6-0FD5-C602-B7155647B1C2}"/>
              </a:ext>
            </a:extLst>
          </p:cNvPr>
          <p:cNvSpPr/>
          <p:nvPr userDrawn="1"/>
        </p:nvSpPr>
        <p:spPr>
          <a:xfrm>
            <a:off x="283225" y="3847954"/>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Content Placeholder 30">
            <a:extLst>
              <a:ext uri="{FF2B5EF4-FFF2-40B4-BE49-F238E27FC236}">
                <a16:creationId xmlns:a16="http://schemas.microsoft.com/office/drawing/2014/main" id="{31043B5E-DB21-1F86-454A-0A53FFA1605A}"/>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2</a:t>
            </a:r>
          </a:p>
        </p:txBody>
      </p:sp>
      <p:sp>
        <p:nvSpPr>
          <p:cNvPr id="10" name="Content Placeholder 30">
            <a:extLst>
              <a:ext uri="{FF2B5EF4-FFF2-40B4-BE49-F238E27FC236}">
                <a16:creationId xmlns:a16="http://schemas.microsoft.com/office/drawing/2014/main" id="{40AC08A9-330D-F5E2-78FC-44A12F2AE4FA}"/>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3</a:t>
            </a:r>
          </a:p>
        </p:txBody>
      </p:sp>
      <p:sp>
        <p:nvSpPr>
          <p:cNvPr id="11" name="Content Placeholder 30">
            <a:extLst>
              <a:ext uri="{FF2B5EF4-FFF2-40B4-BE49-F238E27FC236}">
                <a16:creationId xmlns:a16="http://schemas.microsoft.com/office/drawing/2014/main" id="{FFF58BDE-8099-FFDD-24BF-5F58BF0C2C84}"/>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4</a:t>
            </a:r>
          </a:p>
        </p:txBody>
      </p:sp>
      <p:sp>
        <p:nvSpPr>
          <p:cNvPr id="12" name="Content Placeholder 30">
            <a:extLst>
              <a:ext uri="{FF2B5EF4-FFF2-40B4-BE49-F238E27FC236}">
                <a16:creationId xmlns:a16="http://schemas.microsoft.com/office/drawing/2014/main" id="{ECE17CB0-126C-C58E-A333-27331FDFC136}"/>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15313488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Point Series: 4">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A64F7CE-B3CE-A325-CEAC-1B9EC546AA5C}"/>
              </a:ext>
            </a:extLst>
          </p:cNvPr>
          <p:cNvSpPr/>
          <p:nvPr userDrawn="1"/>
        </p:nvSpPr>
        <p:spPr>
          <a:xfrm>
            <a:off x="0" y="0"/>
            <a:ext cx="12192000" cy="6858000"/>
          </a:xfrm>
          <a:prstGeom prst="rect">
            <a:avLst/>
          </a:prstGeom>
          <a:solidFill>
            <a:srgbClr val="030C16"/>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13" name="Picture 12" descr="A picture containing fish&#10;&#10;Description automatically generated">
            <a:extLst>
              <a:ext uri="{FF2B5EF4-FFF2-40B4-BE49-F238E27FC236}">
                <a16:creationId xmlns:a16="http://schemas.microsoft.com/office/drawing/2014/main" id="{5ED646FF-8E27-25E3-4A61-373E66244AC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3807"/>
            <a:ext cx="2337371" cy="6850386"/>
          </a:xfrm>
          <a:prstGeom prst="rect">
            <a:avLst/>
          </a:prstGeom>
        </p:spPr>
      </p:pic>
      <p:sp>
        <p:nvSpPr>
          <p:cNvPr id="2" name="Title 1">
            <a:extLst>
              <a:ext uri="{FF2B5EF4-FFF2-40B4-BE49-F238E27FC236}">
                <a16:creationId xmlns:a16="http://schemas.microsoft.com/office/drawing/2014/main" id="{225B7D8D-B7A4-A4A8-7984-BFFCC978F0EE}"/>
              </a:ext>
            </a:extLst>
          </p:cNvPr>
          <p:cNvSpPr>
            <a:spLocks noGrp="1"/>
          </p:cNvSpPr>
          <p:nvPr>
            <p:ph type="title"/>
          </p:nvPr>
        </p:nvSpPr>
        <p:spPr>
          <a:xfrm>
            <a:off x="2701361" y="511934"/>
            <a:ext cx="9047727" cy="537155"/>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82898A66-C4C0-AF4B-FBDC-29FB057E7071}"/>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5" name="Slide Number Placeholder 4">
            <a:extLst>
              <a:ext uri="{FF2B5EF4-FFF2-40B4-BE49-F238E27FC236}">
                <a16:creationId xmlns:a16="http://schemas.microsoft.com/office/drawing/2014/main" id="{7097219B-D0B2-32C7-B0F9-B9941619ED2E}"/>
              </a:ext>
            </a:extLst>
          </p:cNvPr>
          <p:cNvSpPr>
            <a:spLocks noGrp="1"/>
          </p:cNvSpPr>
          <p:nvPr>
            <p:ph type="sldNum" sz="quarter" idx="12"/>
          </p:nvPr>
        </p:nvSpPr>
        <p:spPr>
          <a:xfrm>
            <a:off x="11417212" y="6487290"/>
            <a:ext cx="410527" cy="246221"/>
          </a:xfrm>
          <a:prstGeom prst="rect">
            <a:avLst/>
          </a:prstGeom>
        </p:spPr>
        <p:txBody>
          <a:bodyPr/>
          <a:lstStyle>
            <a:lvl1pPr>
              <a:defRPr b="0" i="0">
                <a:solidFill>
                  <a:schemeClr val="bg1"/>
                </a:solidFill>
                <a:latin typeface="DT Flow" pitchFamily="2" charset="77"/>
              </a:defRPr>
            </a:lvl1pPr>
          </a:lstStyle>
          <a:p>
            <a:fld id="{0A1A0966-58B5-D140-B861-27719A32589F}" type="slidenum">
              <a:rPr lang="en-US" smtClean="0"/>
              <a:pPr/>
              <a:t>‹#›</a:t>
            </a:fld>
            <a:endParaRPr lang="en-US"/>
          </a:p>
        </p:txBody>
      </p:sp>
      <p:sp>
        <p:nvSpPr>
          <p:cNvPr id="6" name="Footer Placeholder 6">
            <a:extLst>
              <a:ext uri="{FF2B5EF4-FFF2-40B4-BE49-F238E27FC236}">
                <a16:creationId xmlns:a16="http://schemas.microsoft.com/office/drawing/2014/main" id="{BD868971-A70C-E134-9AB1-6DF1A944520A}"/>
              </a:ext>
            </a:extLst>
          </p:cNvPr>
          <p:cNvSpPr>
            <a:spLocks noGrp="1"/>
          </p:cNvSpPr>
          <p:nvPr>
            <p:ph type="ftr" sz="quarter" idx="11"/>
          </p:nvPr>
        </p:nvSpPr>
        <p:spPr>
          <a:xfrm>
            <a:off x="2701736" y="6471920"/>
            <a:ext cx="5995805" cy="261591"/>
          </a:xfrm>
          <a:prstGeom prst="rect">
            <a:avLst/>
          </a:prstGeom>
        </p:spPr>
        <p:txBody>
          <a:bodyPr/>
          <a:lstStyle>
            <a:lvl1pPr>
              <a:defRPr b="0" i="0">
                <a:latin typeface="DT Flow" pitchFamily="2" charset="77"/>
              </a:defRPr>
            </a:lvl1pPr>
          </a:lstStyle>
          <a:p>
            <a:r>
              <a:rPr lang="en-US"/>
              <a:t>CONFIDENTIAL</a:t>
            </a:r>
          </a:p>
        </p:txBody>
      </p:sp>
      <p:sp>
        <p:nvSpPr>
          <p:cNvPr id="7" name="Content Placeholder 3">
            <a:extLst>
              <a:ext uri="{FF2B5EF4-FFF2-40B4-BE49-F238E27FC236}">
                <a16:creationId xmlns:a16="http://schemas.microsoft.com/office/drawing/2014/main" id="{9F85ABCE-7788-2FC8-0497-FACE4FEE592B}"/>
              </a:ext>
            </a:extLst>
          </p:cNvPr>
          <p:cNvSpPr>
            <a:spLocks noGrp="1"/>
          </p:cNvSpPr>
          <p:nvPr>
            <p:ph sz="quarter" idx="23"/>
          </p:nvPr>
        </p:nvSpPr>
        <p:spPr>
          <a:xfrm>
            <a:off x="2701361" y="1210057"/>
            <a:ext cx="9126378" cy="4860976"/>
          </a:xfrm>
        </p:spPr>
        <p:txBody>
          <a:bodyPr/>
          <a:lstStyle>
            <a:lvl1pPr>
              <a:defRPr b="0" i="0">
                <a:solidFill>
                  <a:schemeClr val="bg1"/>
                </a:solidFill>
                <a:latin typeface="+mn-lt"/>
              </a:defRPr>
            </a:lvl1pPr>
            <a:lvl2pPr>
              <a:defRPr b="0" i="0">
                <a:solidFill>
                  <a:schemeClr val="bg1"/>
                </a:solidFill>
                <a:latin typeface="+mn-lt"/>
              </a:defRPr>
            </a:lvl2pPr>
            <a:lvl3pPr>
              <a:defRPr b="0" i="0">
                <a:solidFill>
                  <a:schemeClr val="bg1"/>
                </a:solidFill>
                <a:latin typeface="+mn-lt"/>
              </a:defRPr>
            </a:lvl3pPr>
            <a:lvl4pPr>
              <a:defRPr b="0" i="0">
                <a:solidFill>
                  <a:schemeClr val="bg1"/>
                </a:solidFill>
                <a:latin typeface="+mn-lt"/>
              </a:defRPr>
            </a:lvl4pPr>
            <a:lvl5pPr>
              <a:defRPr b="0" i="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3">
            <a:extLst>
              <a:ext uri="{FF2B5EF4-FFF2-40B4-BE49-F238E27FC236}">
                <a16:creationId xmlns:a16="http://schemas.microsoft.com/office/drawing/2014/main" id="{374F364E-8B62-5CA1-D3BD-6AF7F12F48C2}"/>
              </a:ext>
            </a:extLst>
          </p:cNvPr>
          <p:cNvSpPr/>
          <p:nvPr userDrawn="1"/>
        </p:nvSpPr>
        <p:spPr>
          <a:xfrm>
            <a:off x="283226" y="5134879"/>
            <a:ext cx="558525" cy="45719"/>
          </a:xfrm>
          <a:prstGeom prst="rect">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sp>
        <p:nvSpPr>
          <p:cNvPr id="9" name="Content Placeholder 30">
            <a:extLst>
              <a:ext uri="{FF2B5EF4-FFF2-40B4-BE49-F238E27FC236}">
                <a16:creationId xmlns:a16="http://schemas.microsoft.com/office/drawing/2014/main" id="{D3FBC3AD-7CE6-4B95-4EF4-206953B47590}"/>
              </a:ext>
            </a:extLst>
          </p:cNvPr>
          <p:cNvSpPr>
            <a:spLocks noGrp="1"/>
          </p:cNvSpPr>
          <p:nvPr>
            <p:ph sz="quarter" idx="24" hasCustomPrompt="1"/>
          </p:nvPr>
        </p:nvSpPr>
        <p:spPr>
          <a:xfrm>
            <a:off x="213212" y="2337625"/>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2</a:t>
            </a:r>
          </a:p>
        </p:txBody>
      </p:sp>
      <p:sp>
        <p:nvSpPr>
          <p:cNvPr id="10" name="Content Placeholder 30">
            <a:extLst>
              <a:ext uri="{FF2B5EF4-FFF2-40B4-BE49-F238E27FC236}">
                <a16:creationId xmlns:a16="http://schemas.microsoft.com/office/drawing/2014/main" id="{0A5827F6-0207-0347-DC84-53AE65730962}"/>
              </a:ext>
            </a:extLst>
          </p:cNvPr>
          <p:cNvSpPr>
            <a:spLocks noGrp="1"/>
          </p:cNvSpPr>
          <p:nvPr>
            <p:ph sz="quarter" idx="25" hasCustomPrompt="1"/>
          </p:nvPr>
        </p:nvSpPr>
        <p:spPr>
          <a:xfrm>
            <a:off x="209492" y="3459568"/>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3</a:t>
            </a:r>
          </a:p>
        </p:txBody>
      </p:sp>
      <p:sp>
        <p:nvSpPr>
          <p:cNvPr id="11" name="Content Placeholder 30">
            <a:extLst>
              <a:ext uri="{FF2B5EF4-FFF2-40B4-BE49-F238E27FC236}">
                <a16:creationId xmlns:a16="http://schemas.microsoft.com/office/drawing/2014/main" id="{DAA4B6E8-A9B7-AEB1-F278-2D38726D5409}"/>
              </a:ext>
            </a:extLst>
          </p:cNvPr>
          <p:cNvSpPr>
            <a:spLocks noGrp="1"/>
          </p:cNvSpPr>
          <p:nvPr>
            <p:ph sz="quarter" idx="26" hasCustomPrompt="1"/>
          </p:nvPr>
        </p:nvSpPr>
        <p:spPr>
          <a:xfrm>
            <a:off x="209492" y="4746493"/>
            <a:ext cx="1476483" cy="241300"/>
          </a:xfrm>
        </p:spPr>
        <p:txBody>
          <a:bodyPr tIns="91440">
            <a:noAutofit/>
          </a:bodyPr>
          <a:lstStyle>
            <a:lvl1pPr marL="0" indent="0">
              <a:buNone/>
              <a:defRPr sz="1600" b="1" i="0">
                <a:solidFill>
                  <a:schemeClr val="bg1"/>
                </a:solidFill>
                <a:latin typeface="DT Flow Extrabold" pitchFamily="2" charset="77"/>
              </a:defRPr>
            </a:lvl1pPr>
          </a:lstStyle>
          <a:p>
            <a:pPr lvl="0"/>
            <a:r>
              <a:rPr lang="en-US"/>
              <a:t>Point 4</a:t>
            </a:r>
          </a:p>
        </p:txBody>
      </p:sp>
      <p:sp>
        <p:nvSpPr>
          <p:cNvPr id="12" name="Content Placeholder 30">
            <a:extLst>
              <a:ext uri="{FF2B5EF4-FFF2-40B4-BE49-F238E27FC236}">
                <a16:creationId xmlns:a16="http://schemas.microsoft.com/office/drawing/2014/main" id="{FA065EE8-9344-FFAB-288B-E38E9AFFDE4F}"/>
              </a:ext>
            </a:extLst>
          </p:cNvPr>
          <p:cNvSpPr>
            <a:spLocks noGrp="1"/>
          </p:cNvSpPr>
          <p:nvPr>
            <p:ph sz="quarter" idx="27" hasCustomPrompt="1"/>
          </p:nvPr>
        </p:nvSpPr>
        <p:spPr>
          <a:xfrm>
            <a:off x="209492" y="1141056"/>
            <a:ext cx="1476483" cy="241300"/>
          </a:xfrm>
        </p:spPr>
        <p:txBody>
          <a:bodyPr tIns="91440">
            <a:noAutofit/>
          </a:bodyPr>
          <a:lstStyle>
            <a:lvl1pPr marL="0" indent="0">
              <a:buNone/>
              <a:defRPr sz="1600" b="1" i="0">
                <a:solidFill>
                  <a:schemeClr val="bg1">
                    <a:alpha val="50000"/>
                  </a:schemeClr>
                </a:solidFill>
                <a:latin typeface="DT Flow Extrabold" pitchFamily="2" charset="77"/>
              </a:defRPr>
            </a:lvl1pPr>
          </a:lstStyle>
          <a:p>
            <a:pPr lvl="0"/>
            <a:r>
              <a:rPr lang="en-US"/>
              <a:t>Point 1</a:t>
            </a:r>
          </a:p>
        </p:txBody>
      </p:sp>
    </p:spTree>
    <p:extLst>
      <p:ext uri="{BB962C8B-B14F-4D97-AF65-F5344CB8AC3E}">
        <p14:creationId xmlns:p14="http://schemas.microsoft.com/office/powerpoint/2010/main" val="33902153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070A0-F7DE-1C2B-1005-3A00735BF13C}"/>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B7374072-283F-3122-02EE-28D8AFB15E2F}"/>
              </a:ext>
            </a:extLst>
          </p:cNvPr>
          <p:cNvSpPr>
            <a:spLocks noGrp="1"/>
          </p:cNvSpPr>
          <p:nvPr>
            <p:ph type="ftr" sz="quarter" idx="1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FFEFB93F-E39F-B739-9399-CA2A488177F3}"/>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grpSp>
        <p:nvGrpSpPr>
          <p:cNvPr id="5" name="Group 4">
            <a:extLst>
              <a:ext uri="{FF2B5EF4-FFF2-40B4-BE49-F238E27FC236}">
                <a16:creationId xmlns:a16="http://schemas.microsoft.com/office/drawing/2014/main" id="{9B1D7C3E-3EF5-C5AF-4214-681F88C03390}"/>
              </a:ext>
            </a:extLst>
          </p:cNvPr>
          <p:cNvGrpSpPr/>
          <p:nvPr userDrawn="1"/>
        </p:nvGrpSpPr>
        <p:grpSpPr>
          <a:xfrm>
            <a:off x="932249" y="2960405"/>
            <a:ext cx="10367842" cy="2806212"/>
            <a:chOff x="932249" y="2886664"/>
            <a:chExt cx="10367842" cy="3351903"/>
          </a:xfrm>
        </p:grpSpPr>
        <p:sp>
          <p:nvSpPr>
            <p:cNvPr id="6" name="Rectangle 5">
              <a:extLst>
                <a:ext uri="{FF2B5EF4-FFF2-40B4-BE49-F238E27FC236}">
                  <a16:creationId xmlns:a16="http://schemas.microsoft.com/office/drawing/2014/main" id="{7EA10EC5-8486-D8F8-05D3-7FBEA68FB157}"/>
                </a:ext>
              </a:extLst>
            </p:cNvPr>
            <p:cNvSpPr/>
            <p:nvPr/>
          </p:nvSpPr>
          <p:spPr>
            <a:xfrm>
              <a:off x="932249" y="2886664"/>
              <a:ext cx="1920240" cy="3351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01C2CE-4DE4-083F-D0E7-98E0A5A9596B}"/>
                </a:ext>
              </a:extLst>
            </p:cNvPr>
            <p:cNvSpPr/>
            <p:nvPr/>
          </p:nvSpPr>
          <p:spPr>
            <a:xfrm>
              <a:off x="3044150" y="2886664"/>
              <a:ext cx="1920240" cy="3351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9801D1-5C28-82BB-829F-F738D459D88E}"/>
                </a:ext>
              </a:extLst>
            </p:cNvPr>
            <p:cNvSpPr/>
            <p:nvPr/>
          </p:nvSpPr>
          <p:spPr>
            <a:xfrm>
              <a:off x="5156051" y="2886664"/>
              <a:ext cx="1920240" cy="3351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54F5D2-8071-0C35-4BAD-D954845E2DFF}"/>
                </a:ext>
              </a:extLst>
            </p:cNvPr>
            <p:cNvSpPr/>
            <p:nvPr/>
          </p:nvSpPr>
          <p:spPr>
            <a:xfrm>
              <a:off x="7267952" y="2886664"/>
              <a:ext cx="1920240" cy="3351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D799BB1-B650-AF17-ABEF-7694536ED8B9}"/>
                </a:ext>
              </a:extLst>
            </p:cNvPr>
            <p:cNvSpPr/>
            <p:nvPr/>
          </p:nvSpPr>
          <p:spPr>
            <a:xfrm>
              <a:off x="9379851" y="2886664"/>
              <a:ext cx="1920240" cy="33519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BA78EC20-2482-598C-0A24-0F6636CE39BD}"/>
              </a:ext>
            </a:extLst>
          </p:cNvPr>
          <p:cNvGrpSpPr/>
          <p:nvPr userDrawn="1"/>
        </p:nvGrpSpPr>
        <p:grpSpPr>
          <a:xfrm>
            <a:off x="932249" y="2704019"/>
            <a:ext cx="10367842" cy="1078173"/>
            <a:chOff x="932249" y="2630279"/>
            <a:chExt cx="10367842" cy="1078173"/>
          </a:xfrm>
          <a:gradFill>
            <a:gsLst>
              <a:gs pos="0">
                <a:srgbClr val="01D393"/>
              </a:gs>
              <a:gs pos="51000">
                <a:schemeClr val="accent1"/>
              </a:gs>
              <a:gs pos="100000">
                <a:srgbClr val="7F1AFE"/>
              </a:gs>
            </a:gsLst>
            <a:lin ang="0" scaled="0"/>
          </a:gradFill>
        </p:grpSpPr>
        <p:sp>
          <p:nvSpPr>
            <p:cNvPr id="12" name="Rectangle 11">
              <a:extLst>
                <a:ext uri="{FF2B5EF4-FFF2-40B4-BE49-F238E27FC236}">
                  <a16:creationId xmlns:a16="http://schemas.microsoft.com/office/drawing/2014/main" id="{0E216439-BAC3-6982-AF4D-35B8E8C31AD6}"/>
                </a:ext>
              </a:extLst>
            </p:cNvPr>
            <p:cNvSpPr/>
            <p:nvPr/>
          </p:nvSpPr>
          <p:spPr>
            <a:xfrm>
              <a:off x="932249" y="2630279"/>
              <a:ext cx="1920240" cy="10781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ernina Sans Offc Narrow" pitchFamily="2" charset="0"/>
              </a:endParaRPr>
            </a:p>
          </p:txBody>
        </p:sp>
        <p:sp>
          <p:nvSpPr>
            <p:cNvPr id="13" name="Rectangle 12">
              <a:extLst>
                <a:ext uri="{FF2B5EF4-FFF2-40B4-BE49-F238E27FC236}">
                  <a16:creationId xmlns:a16="http://schemas.microsoft.com/office/drawing/2014/main" id="{B6BEAC22-6374-108B-EAA4-74BF37D98B11}"/>
                </a:ext>
              </a:extLst>
            </p:cNvPr>
            <p:cNvSpPr/>
            <p:nvPr/>
          </p:nvSpPr>
          <p:spPr>
            <a:xfrm>
              <a:off x="3044150" y="2630279"/>
              <a:ext cx="1920240" cy="10781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ernina Sans Offc Narrow" pitchFamily="2" charset="0"/>
              </a:endParaRPr>
            </a:p>
          </p:txBody>
        </p:sp>
        <p:sp>
          <p:nvSpPr>
            <p:cNvPr id="14" name="Rectangle 13">
              <a:extLst>
                <a:ext uri="{FF2B5EF4-FFF2-40B4-BE49-F238E27FC236}">
                  <a16:creationId xmlns:a16="http://schemas.microsoft.com/office/drawing/2014/main" id="{26771C18-09D6-CDB8-9660-9B12FD5F8C8D}"/>
                </a:ext>
              </a:extLst>
            </p:cNvPr>
            <p:cNvSpPr/>
            <p:nvPr/>
          </p:nvSpPr>
          <p:spPr>
            <a:xfrm>
              <a:off x="5156051" y="2630279"/>
              <a:ext cx="1920240" cy="10781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ernina Sans Offc Narrow" pitchFamily="2" charset="0"/>
              </a:endParaRPr>
            </a:p>
          </p:txBody>
        </p:sp>
        <p:sp>
          <p:nvSpPr>
            <p:cNvPr id="15" name="Rectangle 14">
              <a:extLst>
                <a:ext uri="{FF2B5EF4-FFF2-40B4-BE49-F238E27FC236}">
                  <a16:creationId xmlns:a16="http://schemas.microsoft.com/office/drawing/2014/main" id="{DC8688D6-BC4F-E8ED-7F9D-120028527E24}"/>
                </a:ext>
              </a:extLst>
            </p:cNvPr>
            <p:cNvSpPr/>
            <p:nvPr/>
          </p:nvSpPr>
          <p:spPr>
            <a:xfrm>
              <a:off x="7267952" y="2630279"/>
              <a:ext cx="1920240" cy="10781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ernina Sans Offc Narrow" pitchFamily="2" charset="0"/>
              </a:endParaRPr>
            </a:p>
          </p:txBody>
        </p:sp>
        <p:sp>
          <p:nvSpPr>
            <p:cNvPr id="16" name="Rectangle 15">
              <a:extLst>
                <a:ext uri="{FF2B5EF4-FFF2-40B4-BE49-F238E27FC236}">
                  <a16:creationId xmlns:a16="http://schemas.microsoft.com/office/drawing/2014/main" id="{80EE0E71-7FD3-ED66-EB7E-9AEE9EAB8E44}"/>
                </a:ext>
              </a:extLst>
            </p:cNvPr>
            <p:cNvSpPr/>
            <p:nvPr/>
          </p:nvSpPr>
          <p:spPr>
            <a:xfrm>
              <a:off x="9379851" y="2630279"/>
              <a:ext cx="1920240" cy="10781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ernina Sans Offc Narrow" pitchFamily="2" charset="0"/>
              </a:endParaRPr>
            </a:p>
          </p:txBody>
        </p:sp>
      </p:grpSp>
      <p:sp>
        <p:nvSpPr>
          <p:cNvPr id="17" name="Title 2">
            <a:extLst>
              <a:ext uri="{FF2B5EF4-FFF2-40B4-BE49-F238E27FC236}">
                <a16:creationId xmlns:a16="http://schemas.microsoft.com/office/drawing/2014/main" id="{5EB05E6E-BB07-4B46-EE5A-DB7DE062EC46}"/>
              </a:ext>
            </a:extLst>
          </p:cNvPr>
          <p:cNvSpPr>
            <a:spLocks noGrp="1"/>
          </p:cNvSpPr>
          <p:nvPr>
            <p:ph type="title"/>
          </p:nvPr>
        </p:nvSpPr>
        <p:spPr>
          <a:xfrm>
            <a:off x="838200" y="365126"/>
            <a:ext cx="10515600" cy="736844"/>
          </a:xfrm>
        </p:spPr>
        <p:txBody>
          <a:bodyPr/>
          <a:lstStyle/>
          <a:p>
            <a:pPr algn="ctr"/>
            <a:r>
              <a:rPr lang="en-US"/>
              <a:t>Click to add title</a:t>
            </a:r>
          </a:p>
        </p:txBody>
      </p:sp>
      <p:grpSp>
        <p:nvGrpSpPr>
          <p:cNvPr id="28" name="Group 27">
            <a:extLst>
              <a:ext uri="{FF2B5EF4-FFF2-40B4-BE49-F238E27FC236}">
                <a16:creationId xmlns:a16="http://schemas.microsoft.com/office/drawing/2014/main" id="{1875E737-F934-F65B-D56B-CD3865BAA69F}"/>
              </a:ext>
            </a:extLst>
          </p:cNvPr>
          <p:cNvGrpSpPr/>
          <p:nvPr userDrawn="1"/>
        </p:nvGrpSpPr>
        <p:grpSpPr>
          <a:xfrm>
            <a:off x="1352511" y="1852008"/>
            <a:ext cx="9525775" cy="1078173"/>
            <a:chOff x="1353283" y="1849106"/>
            <a:chExt cx="9525775" cy="1078173"/>
          </a:xfrm>
          <a:gradFill>
            <a:gsLst>
              <a:gs pos="0">
                <a:schemeClr val="accent3"/>
              </a:gs>
              <a:gs pos="49000">
                <a:schemeClr val="accent1"/>
              </a:gs>
              <a:gs pos="100000">
                <a:schemeClr val="accent2"/>
              </a:gs>
            </a:gsLst>
            <a:lin ang="0" scaled="0"/>
          </a:gradFill>
          <a:effectLst>
            <a:outerShdw blurRad="317500" algn="ctr" rotWithShape="0">
              <a:prstClr val="black">
                <a:alpha val="26124"/>
              </a:prstClr>
            </a:outerShdw>
          </a:effectLst>
        </p:grpSpPr>
        <p:sp>
          <p:nvSpPr>
            <p:cNvPr id="29" name="Oval 28">
              <a:extLst>
                <a:ext uri="{FF2B5EF4-FFF2-40B4-BE49-F238E27FC236}">
                  <a16:creationId xmlns:a16="http://schemas.microsoft.com/office/drawing/2014/main" id="{8A408F2F-B96C-5C0D-AF6A-59985E8903FD}"/>
                </a:ext>
              </a:extLst>
            </p:cNvPr>
            <p:cNvSpPr/>
            <p:nvPr/>
          </p:nvSpPr>
          <p:spPr>
            <a:xfrm>
              <a:off x="5577085" y="1849106"/>
              <a:ext cx="1078173" cy="10781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396C8FB4-C951-CB8B-3A84-FD7D09593016}"/>
                </a:ext>
              </a:extLst>
            </p:cNvPr>
            <p:cNvSpPr/>
            <p:nvPr/>
          </p:nvSpPr>
          <p:spPr>
            <a:xfrm>
              <a:off x="7688986" y="1849106"/>
              <a:ext cx="1078173" cy="10781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F44ADC2-AD14-CC65-7F61-0A5E52CD4E24}"/>
                </a:ext>
              </a:extLst>
            </p:cNvPr>
            <p:cNvSpPr/>
            <p:nvPr/>
          </p:nvSpPr>
          <p:spPr>
            <a:xfrm>
              <a:off x="9800885" y="1849106"/>
              <a:ext cx="1078173" cy="10781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E45D204-1BCD-D02B-1C07-9C0D878811E1}"/>
                </a:ext>
              </a:extLst>
            </p:cNvPr>
            <p:cNvSpPr/>
            <p:nvPr/>
          </p:nvSpPr>
          <p:spPr>
            <a:xfrm>
              <a:off x="1353283" y="1849106"/>
              <a:ext cx="1078173" cy="10781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B03B0AA-4E2E-F34C-507B-7A19369136EC}"/>
                </a:ext>
              </a:extLst>
            </p:cNvPr>
            <p:cNvSpPr/>
            <p:nvPr/>
          </p:nvSpPr>
          <p:spPr>
            <a:xfrm>
              <a:off x="3465184" y="1849106"/>
              <a:ext cx="1078173" cy="10781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Oval 33">
            <a:extLst>
              <a:ext uri="{FF2B5EF4-FFF2-40B4-BE49-F238E27FC236}">
                <a16:creationId xmlns:a16="http://schemas.microsoft.com/office/drawing/2014/main" id="{99F116BE-1FE0-9A4E-8367-BF9D2E285890}"/>
              </a:ext>
            </a:extLst>
          </p:cNvPr>
          <p:cNvSpPr/>
          <p:nvPr userDrawn="1"/>
        </p:nvSpPr>
        <p:spPr>
          <a:xfrm>
            <a:off x="5577085" y="1852008"/>
            <a:ext cx="1078173" cy="1078173"/>
          </a:xfrm>
          <a:prstGeom prst="ellipse">
            <a:avLst/>
          </a:prstGeom>
          <a:solidFill>
            <a:schemeClr val="tx1">
              <a:lumMod val="25000"/>
              <a:lumOff val="75000"/>
              <a:alpha val="4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61809A1-533E-7136-9CF4-BB982CFD449F}"/>
              </a:ext>
            </a:extLst>
          </p:cNvPr>
          <p:cNvSpPr/>
          <p:nvPr userDrawn="1"/>
        </p:nvSpPr>
        <p:spPr>
          <a:xfrm>
            <a:off x="7688986" y="1852008"/>
            <a:ext cx="1078173" cy="1078173"/>
          </a:xfrm>
          <a:prstGeom prst="ellipse">
            <a:avLst/>
          </a:prstGeom>
          <a:solidFill>
            <a:srgbClr val="5E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4EAAAD6-C84B-5897-976C-73CC354FDB46}"/>
              </a:ext>
            </a:extLst>
          </p:cNvPr>
          <p:cNvSpPr/>
          <p:nvPr userDrawn="1"/>
        </p:nvSpPr>
        <p:spPr>
          <a:xfrm>
            <a:off x="9800108" y="1852008"/>
            <a:ext cx="1078173" cy="1078173"/>
          </a:xfrm>
          <a:prstGeom prst="ellipse">
            <a:avLst/>
          </a:prstGeom>
          <a:solidFill>
            <a:schemeClr val="accent2">
              <a:lumMod val="40000"/>
              <a:lumOff val="60000"/>
              <a:alpha val="4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F63CBF-12B4-A5F2-E0A6-75F9038B785C}"/>
              </a:ext>
            </a:extLst>
          </p:cNvPr>
          <p:cNvSpPr/>
          <p:nvPr userDrawn="1"/>
        </p:nvSpPr>
        <p:spPr>
          <a:xfrm>
            <a:off x="1354231" y="1852008"/>
            <a:ext cx="1078173" cy="1078173"/>
          </a:xfrm>
          <a:prstGeom prst="ellipse">
            <a:avLst/>
          </a:prstGeom>
          <a:solidFill>
            <a:srgbClr val="7BCFB6">
              <a:alpha val="4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65DD7F3-CAEB-AFC5-9417-841120A3308F}"/>
              </a:ext>
            </a:extLst>
          </p:cNvPr>
          <p:cNvSpPr/>
          <p:nvPr userDrawn="1"/>
        </p:nvSpPr>
        <p:spPr>
          <a:xfrm>
            <a:off x="3464411" y="1852008"/>
            <a:ext cx="1078173" cy="1078173"/>
          </a:xfrm>
          <a:prstGeom prst="ellipse">
            <a:avLst/>
          </a:prstGeom>
          <a:solidFill>
            <a:srgbClr val="00A6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25">
            <a:extLst>
              <a:ext uri="{FF2B5EF4-FFF2-40B4-BE49-F238E27FC236}">
                <a16:creationId xmlns:a16="http://schemas.microsoft.com/office/drawing/2014/main" id="{4183BD69-6818-CB06-6034-CE00A4BFBF78}"/>
              </a:ext>
            </a:extLst>
          </p:cNvPr>
          <p:cNvSpPr>
            <a:spLocks noGrp="1"/>
          </p:cNvSpPr>
          <p:nvPr>
            <p:ph type="body" sz="quarter" idx="33" hasCustomPrompt="1"/>
          </p:nvPr>
        </p:nvSpPr>
        <p:spPr>
          <a:xfrm>
            <a:off x="1081547" y="3177909"/>
            <a:ext cx="1622323"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400" b="1" i="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Header</a:t>
            </a:r>
          </a:p>
        </p:txBody>
      </p:sp>
      <p:sp>
        <p:nvSpPr>
          <p:cNvPr id="45" name="Text Placeholder 25">
            <a:extLst>
              <a:ext uri="{FF2B5EF4-FFF2-40B4-BE49-F238E27FC236}">
                <a16:creationId xmlns:a16="http://schemas.microsoft.com/office/drawing/2014/main" id="{A117B71B-3EC8-B92C-A314-67697593ECF9}"/>
              </a:ext>
            </a:extLst>
          </p:cNvPr>
          <p:cNvSpPr>
            <a:spLocks noGrp="1"/>
          </p:cNvSpPr>
          <p:nvPr>
            <p:ph type="body" sz="quarter" idx="35" hasCustomPrompt="1"/>
          </p:nvPr>
        </p:nvSpPr>
        <p:spPr>
          <a:xfrm>
            <a:off x="1081547" y="4038578"/>
            <a:ext cx="1622324" cy="1428157"/>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300" b="0" i="0">
                <a:solidFill>
                  <a:srgbClr val="000000"/>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51" name="Text Placeholder 25">
            <a:extLst>
              <a:ext uri="{FF2B5EF4-FFF2-40B4-BE49-F238E27FC236}">
                <a16:creationId xmlns:a16="http://schemas.microsoft.com/office/drawing/2014/main" id="{DF407200-7C26-CDE8-BBBB-7AF404F602EE}"/>
              </a:ext>
            </a:extLst>
          </p:cNvPr>
          <p:cNvSpPr>
            <a:spLocks noGrp="1"/>
          </p:cNvSpPr>
          <p:nvPr>
            <p:ph type="body" sz="quarter" idx="36" hasCustomPrompt="1"/>
          </p:nvPr>
        </p:nvSpPr>
        <p:spPr>
          <a:xfrm>
            <a:off x="3195482" y="3177909"/>
            <a:ext cx="1622323"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400" b="1" i="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Header</a:t>
            </a:r>
          </a:p>
        </p:txBody>
      </p:sp>
      <p:sp>
        <p:nvSpPr>
          <p:cNvPr id="52" name="Text Placeholder 25">
            <a:extLst>
              <a:ext uri="{FF2B5EF4-FFF2-40B4-BE49-F238E27FC236}">
                <a16:creationId xmlns:a16="http://schemas.microsoft.com/office/drawing/2014/main" id="{17F54D61-54CE-0A36-4145-3BD9FFDF24A8}"/>
              </a:ext>
            </a:extLst>
          </p:cNvPr>
          <p:cNvSpPr>
            <a:spLocks noGrp="1"/>
          </p:cNvSpPr>
          <p:nvPr>
            <p:ph type="body" sz="quarter" idx="37" hasCustomPrompt="1"/>
          </p:nvPr>
        </p:nvSpPr>
        <p:spPr>
          <a:xfrm>
            <a:off x="3195482" y="4038578"/>
            <a:ext cx="1622324" cy="1428157"/>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300" b="0" i="0">
                <a:solidFill>
                  <a:srgbClr val="000000"/>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53" name="Text Placeholder 25">
            <a:extLst>
              <a:ext uri="{FF2B5EF4-FFF2-40B4-BE49-F238E27FC236}">
                <a16:creationId xmlns:a16="http://schemas.microsoft.com/office/drawing/2014/main" id="{4AE5EEEC-E17B-F5BF-A17E-6CEF57C8C8C0}"/>
              </a:ext>
            </a:extLst>
          </p:cNvPr>
          <p:cNvSpPr>
            <a:spLocks noGrp="1"/>
          </p:cNvSpPr>
          <p:nvPr>
            <p:ph type="body" sz="quarter" idx="38" hasCustomPrompt="1"/>
          </p:nvPr>
        </p:nvSpPr>
        <p:spPr>
          <a:xfrm>
            <a:off x="5304502" y="3177909"/>
            <a:ext cx="1622323"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400" b="1" i="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Header</a:t>
            </a:r>
          </a:p>
        </p:txBody>
      </p:sp>
      <p:sp>
        <p:nvSpPr>
          <p:cNvPr id="54" name="Text Placeholder 25">
            <a:extLst>
              <a:ext uri="{FF2B5EF4-FFF2-40B4-BE49-F238E27FC236}">
                <a16:creationId xmlns:a16="http://schemas.microsoft.com/office/drawing/2014/main" id="{8411F3C6-480A-ADB0-92D9-CC1B53BC2ABA}"/>
              </a:ext>
            </a:extLst>
          </p:cNvPr>
          <p:cNvSpPr>
            <a:spLocks noGrp="1"/>
          </p:cNvSpPr>
          <p:nvPr>
            <p:ph type="body" sz="quarter" idx="39" hasCustomPrompt="1"/>
          </p:nvPr>
        </p:nvSpPr>
        <p:spPr>
          <a:xfrm>
            <a:off x="5304502" y="4038578"/>
            <a:ext cx="1622324" cy="1428157"/>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300" b="0" i="0">
                <a:solidFill>
                  <a:srgbClr val="000000"/>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55" name="Text Placeholder 25">
            <a:extLst>
              <a:ext uri="{FF2B5EF4-FFF2-40B4-BE49-F238E27FC236}">
                <a16:creationId xmlns:a16="http://schemas.microsoft.com/office/drawing/2014/main" id="{1A4DDBDD-B6F1-FD7C-B53F-F4F6A0DDD721}"/>
              </a:ext>
            </a:extLst>
          </p:cNvPr>
          <p:cNvSpPr>
            <a:spLocks noGrp="1"/>
          </p:cNvSpPr>
          <p:nvPr>
            <p:ph type="body" sz="quarter" idx="40" hasCustomPrompt="1"/>
          </p:nvPr>
        </p:nvSpPr>
        <p:spPr>
          <a:xfrm>
            <a:off x="7428270" y="3177909"/>
            <a:ext cx="1622323"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400" b="1" i="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Header</a:t>
            </a:r>
          </a:p>
        </p:txBody>
      </p:sp>
      <p:sp>
        <p:nvSpPr>
          <p:cNvPr id="56" name="Text Placeholder 25">
            <a:extLst>
              <a:ext uri="{FF2B5EF4-FFF2-40B4-BE49-F238E27FC236}">
                <a16:creationId xmlns:a16="http://schemas.microsoft.com/office/drawing/2014/main" id="{953158F9-183F-6A33-00F9-9DCE8EA702CC}"/>
              </a:ext>
            </a:extLst>
          </p:cNvPr>
          <p:cNvSpPr>
            <a:spLocks noGrp="1"/>
          </p:cNvSpPr>
          <p:nvPr>
            <p:ph type="body" sz="quarter" idx="41" hasCustomPrompt="1"/>
          </p:nvPr>
        </p:nvSpPr>
        <p:spPr>
          <a:xfrm>
            <a:off x="7428270" y="4038578"/>
            <a:ext cx="1622324" cy="1428157"/>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300" b="0" i="0">
                <a:solidFill>
                  <a:srgbClr val="000000"/>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57" name="Text Placeholder 25">
            <a:extLst>
              <a:ext uri="{FF2B5EF4-FFF2-40B4-BE49-F238E27FC236}">
                <a16:creationId xmlns:a16="http://schemas.microsoft.com/office/drawing/2014/main" id="{878F3C0E-57BB-32F7-B0E0-ED45AFC8DDF7}"/>
              </a:ext>
            </a:extLst>
          </p:cNvPr>
          <p:cNvSpPr>
            <a:spLocks noGrp="1"/>
          </p:cNvSpPr>
          <p:nvPr>
            <p:ph type="body" sz="quarter" idx="42" hasCustomPrompt="1"/>
          </p:nvPr>
        </p:nvSpPr>
        <p:spPr>
          <a:xfrm>
            <a:off x="9537606" y="3177909"/>
            <a:ext cx="1622323" cy="369332"/>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400" b="1" i="0">
                <a:solidFill>
                  <a:schemeClr val="bg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Header</a:t>
            </a:r>
          </a:p>
        </p:txBody>
      </p:sp>
      <p:sp>
        <p:nvSpPr>
          <p:cNvPr id="58" name="Text Placeholder 25">
            <a:extLst>
              <a:ext uri="{FF2B5EF4-FFF2-40B4-BE49-F238E27FC236}">
                <a16:creationId xmlns:a16="http://schemas.microsoft.com/office/drawing/2014/main" id="{A7539808-3059-CE5A-C181-963DA76F5276}"/>
              </a:ext>
            </a:extLst>
          </p:cNvPr>
          <p:cNvSpPr>
            <a:spLocks noGrp="1"/>
          </p:cNvSpPr>
          <p:nvPr>
            <p:ph type="body" sz="quarter" idx="43" hasCustomPrompt="1"/>
          </p:nvPr>
        </p:nvSpPr>
        <p:spPr>
          <a:xfrm>
            <a:off x="9537606" y="4038578"/>
            <a:ext cx="1622324" cy="1428157"/>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300" b="0" i="0">
                <a:solidFill>
                  <a:srgbClr val="000000"/>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Tree>
    <p:extLst>
      <p:ext uri="{BB962C8B-B14F-4D97-AF65-F5344CB8AC3E}">
        <p14:creationId xmlns:p14="http://schemas.microsoft.com/office/powerpoint/2010/main" val="32502474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Blank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070A0-F7DE-1C2B-1005-3A00735BF13C}"/>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B7374072-283F-3122-02EE-28D8AFB15E2F}"/>
              </a:ext>
            </a:extLst>
          </p:cNvPr>
          <p:cNvSpPr>
            <a:spLocks noGrp="1"/>
          </p:cNvSpPr>
          <p:nvPr>
            <p:ph type="ftr" sz="quarter" idx="1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FFEFB93F-E39F-B739-9399-CA2A488177F3}"/>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18" name="Rounded Rectangle 7">
            <a:extLst>
              <a:ext uri="{FF2B5EF4-FFF2-40B4-BE49-F238E27FC236}">
                <a16:creationId xmlns:a16="http://schemas.microsoft.com/office/drawing/2014/main" id="{390C8192-549F-68A2-E621-E7B24AA54EEF}"/>
              </a:ext>
            </a:extLst>
          </p:cNvPr>
          <p:cNvSpPr/>
          <p:nvPr userDrawn="1"/>
        </p:nvSpPr>
        <p:spPr>
          <a:xfrm>
            <a:off x="4403890" y="1749935"/>
            <a:ext cx="3384219" cy="3358130"/>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19" name="Rounded Rectangle 7">
            <a:extLst>
              <a:ext uri="{FF2B5EF4-FFF2-40B4-BE49-F238E27FC236}">
                <a16:creationId xmlns:a16="http://schemas.microsoft.com/office/drawing/2014/main" id="{65F7D829-E863-B2A6-A956-579C27E92A0D}"/>
              </a:ext>
            </a:extLst>
          </p:cNvPr>
          <p:cNvSpPr/>
          <p:nvPr userDrawn="1"/>
        </p:nvSpPr>
        <p:spPr>
          <a:xfrm>
            <a:off x="8081623" y="1749935"/>
            <a:ext cx="3384219" cy="3358130"/>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20" name="Rounded Rectangle 7">
            <a:extLst>
              <a:ext uri="{FF2B5EF4-FFF2-40B4-BE49-F238E27FC236}">
                <a16:creationId xmlns:a16="http://schemas.microsoft.com/office/drawing/2014/main" id="{700FA73C-2D10-F163-67A0-F1E85BF24FF0}"/>
              </a:ext>
            </a:extLst>
          </p:cNvPr>
          <p:cNvSpPr/>
          <p:nvPr userDrawn="1"/>
        </p:nvSpPr>
        <p:spPr>
          <a:xfrm>
            <a:off x="726157" y="1749935"/>
            <a:ext cx="3384219" cy="3358130"/>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46" name="Title 5">
            <a:extLst>
              <a:ext uri="{FF2B5EF4-FFF2-40B4-BE49-F238E27FC236}">
                <a16:creationId xmlns:a16="http://schemas.microsoft.com/office/drawing/2014/main" id="{5373FD89-520C-E7F2-0328-27EEB0D05620}"/>
              </a:ext>
            </a:extLst>
          </p:cNvPr>
          <p:cNvSpPr>
            <a:spLocks noGrp="1"/>
          </p:cNvSpPr>
          <p:nvPr>
            <p:ph type="title"/>
          </p:nvPr>
        </p:nvSpPr>
        <p:spPr>
          <a:xfrm>
            <a:off x="726157" y="225425"/>
            <a:ext cx="8833751" cy="827088"/>
          </a:xfrm>
        </p:spPr>
        <p:txBody>
          <a:bodyPr/>
          <a:lstStyle/>
          <a:p>
            <a:endParaRPr lang="en-US"/>
          </a:p>
        </p:txBody>
      </p:sp>
      <p:sp>
        <p:nvSpPr>
          <p:cNvPr id="59" name="Text Placeholder 25">
            <a:extLst>
              <a:ext uri="{FF2B5EF4-FFF2-40B4-BE49-F238E27FC236}">
                <a16:creationId xmlns:a16="http://schemas.microsoft.com/office/drawing/2014/main" id="{20729A04-2707-B233-5440-DBC34C589DCD}"/>
              </a:ext>
            </a:extLst>
          </p:cNvPr>
          <p:cNvSpPr>
            <a:spLocks noGrp="1"/>
          </p:cNvSpPr>
          <p:nvPr>
            <p:ph type="body" sz="quarter" idx="35" hasCustomPrompt="1"/>
          </p:nvPr>
        </p:nvSpPr>
        <p:spPr>
          <a:xfrm>
            <a:off x="1033940" y="3759937"/>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8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60" name="Text Placeholder 25">
            <a:extLst>
              <a:ext uri="{FF2B5EF4-FFF2-40B4-BE49-F238E27FC236}">
                <a16:creationId xmlns:a16="http://schemas.microsoft.com/office/drawing/2014/main" id="{B3CA3EA3-4B6C-6B10-5AF6-62373DA56FC8}"/>
              </a:ext>
            </a:extLst>
          </p:cNvPr>
          <p:cNvSpPr>
            <a:spLocks noGrp="1"/>
          </p:cNvSpPr>
          <p:nvPr>
            <p:ph type="body" sz="quarter" idx="40" hasCustomPrompt="1"/>
          </p:nvPr>
        </p:nvSpPr>
        <p:spPr>
          <a:xfrm>
            <a:off x="4704846" y="3759937"/>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8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61" name="Text Placeholder 25">
            <a:extLst>
              <a:ext uri="{FF2B5EF4-FFF2-40B4-BE49-F238E27FC236}">
                <a16:creationId xmlns:a16="http://schemas.microsoft.com/office/drawing/2014/main" id="{058C12D1-A119-C14D-0CE1-2BC3FE252C04}"/>
              </a:ext>
            </a:extLst>
          </p:cNvPr>
          <p:cNvSpPr>
            <a:spLocks noGrp="1"/>
          </p:cNvSpPr>
          <p:nvPr>
            <p:ph type="body" sz="quarter" idx="42" hasCustomPrompt="1"/>
          </p:nvPr>
        </p:nvSpPr>
        <p:spPr>
          <a:xfrm>
            <a:off x="8389406" y="3759937"/>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8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70" name="Text Placeholder 25">
            <a:extLst>
              <a:ext uri="{FF2B5EF4-FFF2-40B4-BE49-F238E27FC236}">
                <a16:creationId xmlns:a16="http://schemas.microsoft.com/office/drawing/2014/main" id="{08E485E9-5DA4-5440-C217-15C5B498432D}"/>
              </a:ext>
            </a:extLst>
          </p:cNvPr>
          <p:cNvSpPr>
            <a:spLocks noGrp="1"/>
          </p:cNvSpPr>
          <p:nvPr>
            <p:ph type="body" sz="quarter" idx="43" hasCustomPrompt="1"/>
          </p:nvPr>
        </p:nvSpPr>
        <p:spPr>
          <a:xfrm>
            <a:off x="1028086" y="2110478"/>
            <a:ext cx="2768652" cy="1373701"/>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9600" b="0" i="0">
                <a:solidFill>
                  <a:srgbClr val="00C68D"/>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a:t>
            </a:r>
          </a:p>
        </p:txBody>
      </p:sp>
      <p:sp>
        <p:nvSpPr>
          <p:cNvPr id="71" name="Text Placeholder 25">
            <a:extLst>
              <a:ext uri="{FF2B5EF4-FFF2-40B4-BE49-F238E27FC236}">
                <a16:creationId xmlns:a16="http://schemas.microsoft.com/office/drawing/2014/main" id="{DF94AF14-78CF-DDC2-F374-FC0DDFDAB2C1}"/>
              </a:ext>
            </a:extLst>
          </p:cNvPr>
          <p:cNvSpPr>
            <a:spLocks noGrp="1"/>
          </p:cNvSpPr>
          <p:nvPr>
            <p:ph type="body" sz="quarter" idx="44" hasCustomPrompt="1"/>
          </p:nvPr>
        </p:nvSpPr>
        <p:spPr>
          <a:xfrm>
            <a:off x="4741243" y="2110479"/>
            <a:ext cx="2697804" cy="1373701"/>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9600" b="0" i="0">
                <a:solidFill>
                  <a:schemeClr val="accent1"/>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a:t>
            </a:r>
          </a:p>
        </p:txBody>
      </p:sp>
      <p:sp>
        <p:nvSpPr>
          <p:cNvPr id="72" name="Text Placeholder 25">
            <a:extLst>
              <a:ext uri="{FF2B5EF4-FFF2-40B4-BE49-F238E27FC236}">
                <a16:creationId xmlns:a16="http://schemas.microsoft.com/office/drawing/2014/main" id="{F32C6A6F-DEB4-03FF-FC38-543F0DC7423D}"/>
              </a:ext>
            </a:extLst>
          </p:cNvPr>
          <p:cNvSpPr>
            <a:spLocks noGrp="1"/>
          </p:cNvSpPr>
          <p:nvPr>
            <p:ph type="body" sz="quarter" idx="45" hasCustomPrompt="1"/>
          </p:nvPr>
        </p:nvSpPr>
        <p:spPr>
          <a:xfrm>
            <a:off x="8383552" y="2110479"/>
            <a:ext cx="2780362" cy="1373701"/>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9600" b="0" i="0">
                <a:solidFill>
                  <a:schemeClr val="accent2"/>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a:t>
            </a:r>
          </a:p>
        </p:txBody>
      </p:sp>
    </p:spTree>
    <p:extLst>
      <p:ext uri="{BB962C8B-B14F-4D97-AF65-F5344CB8AC3E}">
        <p14:creationId xmlns:p14="http://schemas.microsoft.com/office/powerpoint/2010/main" val="2928028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Blank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070A0-F7DE-1C2B-1005-3A00735BF13C}"/>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B7374072-283F-3122-02EE-28D8AFB15E2F}"/>
              </a:ext>
            </a:extLst>
          </p:cNvPr>
          <p:cNvSpPr>
            <a:spLocks noGrp="1"/>
          </p:cNvSpPr>
          <p:nvPr>
            <p:ph type="ftr" sz="quarter" idx="1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FFEFB93F-E39F-B739-9399-CA2A488177F3}"/>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5" name="Rounded Rectangle 7">
            <a:extLst>
              <a:ext uri="{FF2B5EF4-FFF2-40B4-BE49-F238E27FC236}">
                <a16:creationId xmlns:a16="http://schemas.microsoft.com/office/drawing/2014/main" id="{67B3DA23-E7E2-E8D2-234F-69C913219446}"/>
              </a:ext>
            </a:extLst>
          </p:cNvPr>
          <p:cNvSpPr/>
          <p:nvPr userDrawn="1"/>
        </p:nvSpPr>
        <p:spPr>
          <a:xfrm>
            <a:off x="4398036" y="1658008"/>
            <a:ext cx="3384219" cy="3889352"/>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6" name="Rounded Rectangle 7">
            <a:extLst>
              <a:ext uri="{FF2B5EF4-FFF2-40B4-BE49-F238E27FC236}">
                <a16:creationId xmlns:a16="http://schemas.microsoft.com/office/drawing/2014/main" id="{E9474C84-AA68-E63B-C3F4-7803595369E7}"/>
              </a:ext>
            </a:extLst>
          </p:cNvPr>
          <p:cNvSpPr/>
          <p:nvPr userDrawn="1"/>
        </p:nvSpPr>
        <p:spPr>
          <a:xfrm>
            <a:off x="8075769" y="1658008"/>
            <a:ext cx="3384219" cy="3889352"/>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7" name="Rounded Rectangle 7">
            <a:extLst>
              <a:ext uri="{FF2B5EF4-FFF2-40B4-BE49-F238E27FC236}">
                <a16:creationId xmlns:a16="http://schemas.microsoft.com/office/drawing/2014/main" id="{54477FB2-A8EE-9DAC-63DD-EA902A0F2BD5}"/>
              </a:ext>
            </a:extLst>
          </p:cNvPr>
          <p:cNvSpPr/>
          <p:nvPr userDrawn="1"/>
        </p:nvSpPr>
        <p:spPr>
          <a:xfrm>
            <a:off x="720303" y="1658008"/>
            <a:ext cx="3384219" cy="3889352"/>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17" name="Title 5">
            <a:extLst>
              <a:ext uri="{FF2B5EF4-FFF2-40B4-BE49-F238E27FC236}">
                <a16:creationId xmlns:a16="http://schemas.microsoft.com/office/drawing/2014/main" id="{61E8D07B-ACFC-0EC3-725D-828A57E3B11A}"/>
              </a:ext>
            </a:extLst>
          </p:cNvPr>
          <p:cNvSpPr>
            <a:spLocks noGrp="1"/>
          </p:cNvSpPr>
          <p:nvPr>
            <p:ph type="title"/>
          </p:nvPr>
        </p:nvSpPr>
        <p:spPr>
          <a:xfrm>
            <a:off x="720303" y="225425"/>
            <a:ext cx="8839605" cy="827088"/>
          </a:xfrm>
        </p:spPr>
        <p:txBody>
          <a:bodyPr/>
          <a:lstStyle/>
          <a:p>
            <a:endParaRPr lang="en-US"/>
          </a:p>
        </p:txBody>
      </p:sp>
      <p:sp>
        <p:nvSpPr>
          <p:cNvPr id="21" name="Text Placeholder 25">
            <a:extLst>
              <a:ext uri="{FF2B5EF4-FFF2-40B4-BE49-F238E27FC236}">
                <a16:creationId xmlns:a16="http://schemas.microsoft.com/office/drawing/2014/main" id="{276E0A01-8FA3-1077-DE64-BEDF50351524}"/>
              </a:ext>
            </a:extLst>
          </p:cNvPr>
          <p:cNvSpPr>
            <a:spLocks noGrp="1"/>
          </p:cNvSpPr>
          <p:nvPr>
            <p:ph type="body" sz="quarter" idx="35" hasCustomPrompt="1"/>
          </p:nvPr>
        </p:nvSpPr>
        <p:spPr>
          <a:xfrm>
            <a:off x="1028086" y="4480772"/>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8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2" name="Text Placeholder 25">
            <a:extLst>
              <a:ext uri="{FF2B5EF4-FFF2-40B4-BE49-F238E27FC236}">
                <a16:creationId xmlns:a16="http://schemas.microsoft.com/office/drawing/2014/main" id="{00BBD5A4-29A6-37D6-F4C3-FB66D7F7BAEB}"/>
              </a:ext>
            </a:extLst>
          </p:cNvPr>
          <p:cNvSpPr>
            <a:spLocks noGrp="1"/>
          </p:cNvSpPr>
          <p:nvPr>
            <p:ph type="body" sz="quarter" idx="40" hasCustomPrompt="1"/>
          </p:nvPr>
        </p:nvSpPr>
        <p:spPr>
          <a:xfrm>
            <a:off x="4741243" y="4480772"/>
            <a:ext cx="2697804"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8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3" name="Text Placeholder 25">
            <a:extLst>
              <a:ext uri="{FF2B5EF4-FFF2-40B4-BE49-F238E27FC236}">
                <a16:creationId xmlns:a16="http://schemas.microsoft.com/office/drawing/2014/main" id="{D25ADC24-DFE1-5A45-BAED-8DC9C739D847}"/>
              </a:ext>
            </a:extLst>
          </p:cNvPr>
          <p:cNvSpPr>
            <a:spLocks noGrp="1"/>
          </p:cNvSpPr>
          <p:nvPr>
            <p:ph type="body" sz="quarter" idx="42" hasCustomPrompt="1"/>
          </p:nvPr>
        </p:nvSpPr>
        <p:spPr>
          <a:xfrm>
            <a:off x="8383552" y="4480772"/>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8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7" name="Text Placeholder 25">
            <a:extLst>
              <a:ext uri="{FF2B5EF4-FFF2-40B4-BE49-F238E27FC236}">
                <a16:creationId xmlns:a16="http://schemas.microsoft.com/office/drawing/2014/main" id="{28C06E0D-04C6-0B74-66FB-DE61D53C5741}"/>
              </a:ext>
            </a:extLst>
          </p:cNvPr>
          <p:cNvSpPr>
            <a:spLocks noGrp="1"/>
          </p:cNvSpPr>
          <p:nvPr>
            <p:ph type="body" sz="quarter" idx="43" hasCustomPrompt="1"/>
          </p:nvPr>
        </p:nvSpPr>
        <p:spPr>
          <a:xfrm>
            <a:off x="1028086" y="3611803"/>
            <a:ext cx="2768652" cy="770430"/>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5000" b="0" i="0">
                <a:solidFill>
                  <a:srgbClr val="000000"/>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a:t>
            </a:r>
          </a:p>
        </p:txBody>
      </p:sp>
      <p:sp>
        <p:nvSpPr>
          <p:cNvPr id="30" name="Text Placeholder 25">
            <a:extLst>
              <a:ext uri="{FF2B5EF4-FFF2-40B4-BE49-F238E27FC236}">
                <a16:creationId xmlns:a16="http://schemas.microsoft.com/office/drawing/2014/main" id="{7059C577-EF45-66DB-C133-D72F183F0C65}"/>
              </a:ext>
            </a:extLst>
          </p:cNvPr>
          <p:cNvSpPr>
            <a:spLocks noGrp="1"/>
          </p:cNvSpPr>
          <p:nvPr>
            <p:ph type="body" sz="quarter" idx="44" hasCustomPrompt="1"/>
          </p:nvPr>
        </p:nvSpPr>
        <p:spPr>
          <a:xfrm>
            <a:off x="4741243" y="3611803"/>
            <a:ext cx="2697804" cy="770430"/>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5000" b="0" i="0">
                <a:solidFill>
                  <a:srgbClr val="000000"/>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a:t>
            </a:r>
          </a:p>
        </p:txBody>
      </p:sp>
      <p:sp>
        <p:nvSpPr>
          <p:cNvPr id="31" name="Text Placeholder 25">
            <a:extLst>
              <a:ext uri="{FF2B5EF4-FFF2-40B4-BE49-F238E27FC236}">
                <a16:creationId xmlns:a16="http://schemas.microsoft.com/office/drawing/2014/main" id="{59164CD1-1F81-16ED-ABC6-14016482E3BC}"/>
              </a:ext>
            </a:extLst>
          </p:cNvPr>
          <p:cNvSpPr>
            <a:spLocks noGrp="1"/>
          </p:cNvSpPr>
          <p:nvPr>
            <p:ph type="body" sz="quarter" idx="45" hasCustomPrompt="1"/>
          </p:nvPr>
        </p:nvSpPr>
        <p:spPr>
          <a:xfrm>
            <a:off x="8383552" y="3611803"/>
            <a:ext cx="2780362" cy="770430"/>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5000" b="0" i="0">
                <a:solidFill>
                  <a:srgbClr val="000000"/>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a:t>
            </a:r>
          </a:p>
        </p:txBody>
      </p:sp>
    </p:spTree>
    <p:extLst>
      <p:ext uri="{BB962C8B-B14F-4D97-AF65-F5344CB8AC3E}">
        <p14:creationId xmlns:p14="http://schemas.microsoft.com/office/powerpoint/2010/main" val="16128753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Blank slide">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5F28D52-11AE-6ED2-2F9C-2377B354691A}"/>
              </a:ext>
            </a:extLst>
          </p:cNvPr>
          <p:cNvSpPr/>
          <p:nvPr userDrawn="1"/>
        </p:nvSpPr>
        <p:spPr>
          <a:xfrm>
            <a:off x="4403890" y="1658008"/>
            <a:ext cx="3384219" cy="4031592"/>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9" name="Rounded Rectangle 7">
            <a:extLst>
              <a:ext uri="{FF2B5EF4-FFF2-40B4-BE49-F238E27FC236}">
                <a16:creationId xmlns:a16="http://schemas.microsoft.com/office/drawing/2014/main" id="{08113FC8-81F2-AF79-C350-1B21A4B560A0}"/>
              </a:ext>
            </a:extLst>
          </p:cNvPr>
          <p:cNvSpPr/>
          <p:nvPr userDrawn="1"/>
        </p:nvSpPr>
        <p:spPr>
          <a:xfrm>
            <a:off x="8081623" y="1658007"/>
            <a:ext cx="3384219" cy="4031591"/>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10" name="Rounded Rectangle 7">
            <a:extLst>
              <a:ext uri="{FF2B5EF4-FFF2-40B4-BE49-F238E27FC236}">
                <a16:creationId xmlns:a16="http://schemas.microsoft.com/office/drawing/2014/main" id="{2261C3A7-FEDF-0A59-8F92-FCC03B744146}"/>
              </a:ext>
            </a:extLst>
          </p:cNvPr>
          <p:cNvSpPr/>
          <p:nvPr userDrawn="1"/>
        </p:nvSpPr>
        <p:spPr>
          <a:xfrm>
            <a:off x="726157" y="1658008"/>
            <a:ext cx="3384219" cy="4031592"/>
          </a:xfrm>
          <a:prstGeom prst="roundRect">
            <a:avLst>
              <a:gd name="adj" fmla="val 2490"/>
            </a:avLst>
          </a:prstGeom>
          <a:solidFill>
            <a:schemeClr val="bg1">
              <a:lumMod val="95000"/>
            </a:schemeClr>
          </a:solidFill>
          <a:ln>
            <a:solidFill>
              <a:schemeClr val="bg1">
                <a:lumMod val="95000"/>
              </a:schemeClr>
            </a:solidFill>
          </a:ln>
          <a:effectLst>
            <a:outerShdw blurRad="235545" sx="104000" sy="104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AT" sz="1000" u="none" strike="noStrike" kern="1200" cap="none" normalizeH="0" baseline="0" noProof="0">
              <a:ln>
                <a:noFill/>
              </a:ln>
              <a:solidFill>
                <a:schemeClr val="bg1"/>
              </a:solidFill>
              <a:effectLst/>
              <a:uLnTx/>
              <a:uFillTx/>
              <a:ea typeface="+mn-ea"/>
              <a:cs typeface="+mn-cs"/>
            </a:endParaRPr>
          </a:p>
        </p:txBody>
      </p:sp>
      <p:sp>
        <p:nvSpPr>
          <p:cNvPr id="2" name="Date Placeholder 1">
            <a:extLst>
              <a:ext uri="{FF2B5EF4-FFF2-40B4-BE49-F238E27FC236}">
                <a16:creationId xmlns:a16="http://schemas.microsoft.com/office/drawing/2014/main" id="{4BB070A0-F7DE-1C2B-1005-3A00735BF13C}"/>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B7374072-283F-3122-02EE-28D8AFB15E2F}"/>
              </a:ext>
            </a:extLst>
          </p:cNvPr>
          <p:cNvSpPr>
            <a:spLocks noGrp="1"/>
          </p:cNvSpPr>
          <p:nvPr>
            <p:ph type="ftr" sz="quarter" idx="1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FFEFB93F-E39F-B739-9399-CA2A488177F3}"/>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30" name="Title 5">
            <a:extLst>
              <a:ext uri="{FF2B5EF4-FFF2-40B4-BE49-F238E27FC236}">
                <a16:creationId xmlns:a16="http://schemas.microsoft.com/office/drawing/2014/main" id="{E90F214F-C836-9EAA-7810-36CF340FC210}"/>
              </a:ext>
            </a:extLst>
          </p:cNvPr>
          <p:cNvSpPr>
            <a:spLocks noGrp="1"/>
          </p:cNvSpPr>
          <p:nvPr>
            <p:ph type="title"/>
          </p:nvPr>
        </p:nvSpPr>
        <p:spPr>
          <a:xfrm>
            <a:off x="726157" y="225425"/>
            <a:ext cx="8833751" cy="827088"/>
          </a:xfrm>
        </p:spPr>
        <p:txBody>
          <a:bodyPr/>
          <a:lstStyle/>
          <a:p>
            <a:endParaRPr lang="en-US"/>
          </a:p>
        </p:txBody>
      </p:sp>
      <p:sp>
        <p:nvSpPr>
          <p:cNvPr id="37" name="Text Placeholder 2">
            <a:extLst>
              <a:ext uri="{FF2B5EF4-FFF2-40B4-BE49-F238E27FC236}">
                <a16:creationId xmlns:a16="http://schemas.microsoft.com/office/drawing/2014/main" id="{75327835-402C-8DE4-D899-9D30DA806D50}"/>
              </a:ext>
            </a:extLst>
          </p:cNvPr>
          <p:cNvSpPr>
            <a:spLocks noGrp="1"/>
          </p:cNvSpPr>
          <p:nvPr>
            <p:ph idx="1" hasCustomPrompt="1"/>
          </p:nvPr>
        </p:nvSpPr>
        <p:spPr>
          <a:xfrm>
            <a:off x="924232" y="3488985"/>
            <a:ext cx="2890683" cy="1879428"/>
          </a:xfrm>
          <a:prstGeom prst="rect">
            <a:avLst/>
          </a:prstGeom>
        </p:spPr>
        <p:txBody>
          <a:bodyPr vert="horz" lIns="91440" tIns="45720" rIns="91440" bIns="45720" rtlCol="0">
            <a:normAutofit/>
          </a:bodyPr>
          <a:lstStyle>
            <a:lvl1pPr>
              <a:defRPr sz="1600"/>
            </a:lvl1pPr>
            <a:lvl3pPr algn="l">
              <a:defRPr/>
            </a:lvl3pPr>
          </a:lstStyle>
          <a:p>
            <a:pPr lvl="0"/>
            <a:r>
              <a:rPr lang="en-US"/>
              <a:t>Content here</a:t>
            </a:r>
          </a:p>
          <a:p>
            <a:pPr lvl="0"/>
            <a:endParaRPr lang="en-CA"/>
          </a:p>
        </p:txBody>
      </p:sp>
      <p:sp>
        <p:nvSpPr>
          <p:cNvPr id="38" name="Text Placeholder 2">
            <a:extLst>
              <a:ext uri="{FF2B5EF4-FFF2-40B4-BE49-F238E27FC236}">
                <a16:creationId xmlns:a16="http://schemas.microsoft.com/office/drawing/2014/main" id="{D8D5483D-3ACD-6EE3-9FB0-2569CA1BA63B}"/>
              </a:ext>
            </a:extLst>
          </p:cNvPr>
          <p:cNvSpPr>
            <a:spLocks noGrp="1"/>
          </p:cNvSpPr>
          <p:nvPr>
            <p:ph idx="48" hasCustomPrompt="1"/>
          </p:nvPr>
        </p:nvSpPr>
        <p:spPr>
          <a:xfrm>
            <a:off x="4601496" y="3488985"/>
            <a:ext cx="2890683" cy="1879428"/>
          </a:xfrm>
          <a:prstGeom prst="rect">
            <a:avLst/>
          </a:prstGeom>
        </p:spPr>
        <p:txBody>
          <a:bodyPr vert="horz" lIns="91440" tIns="45720" rIns="91440" bIns="45720" rtlCol="0">
            <a:normAutofit/>
          </a:bodyPr>
          <a:lstStyle>
            <a:lvl1pPr>
              <a:defRPr sz="1600"/>
            </a:lvl1pPr>
            <a:lvl3pPr algn="l">
              <a:defRPr/>
            </a:lvl3pPr>
          </a:lstStyle>
          <a:p>
            <a:pPr lvl="0"/>
            <a:r>
              <a:rPr lang="en-US"/>
              <a:t>Content here</a:t>
            </a:r>
          </a:p>
          <a:p>
            <a:pPr lvl="0"/>
            <a:endParaRPr lang="en-CA"/>
          </a:p>
        </p:txBody>
      </p:sp>
      <p:sp>
        <p:nvSpPr>
          <p:cNvPr id="39" name="Text Placeholder 2">
            <a:extLst>
              <a:ext uri="{FF2B5EF4-FFF2-40B4-BE49-F238E27FC236}">
                <a16:creationId xmlns:a16="http://schemas.microsoft.com/office/drawing/2014/main" id="{23600AE2-EA88-2FED-6049-C21CC279476B}"/>
              </a:ext>
            </a:extLst>
          </p:cNvPr>
          <p:cNvSpPr>
            <a:spLocks noGrp="1"/>
          </p:cNvSpPr>
          <p:nvPr>
            <p:ph idx="49" hasCustomPrompt="1"/>
          </p:nvPr>
        </p:nvSpPr>
        <p:spPr>
          <a:xfrm>
            <a:off x="8278760" y="3488985"/>
            <a:ext cx="2890683" cy="1879428"/>
          </a:xfrm>
          <a:prstGeom prst="rect">
            <a:avLst/>
          </a:prstGeom>
        </p:spPr>
        <p:txBody>
          <a:bodyPr vert="horz" lIns="91440" tIns="45720" rIns="91440" bIns="45720" rtlCol="0">
            <a:normAutofit/>
          </a:bodyPr>
          <a:lstStyle>
            <a:lvl1pPr>
              <a:defRPr sz="1600"/>
            </a:lvl1pPr>
            <a:lvl3pPr algn="l">
              <a:defRPr/>
            </a:lvl3pPr>
          </a:lstStyle>
          <a:p>
            <a:pPr lvl="0"/>
            <a:r>
              <a:rPr lang="en-US"/>
              <a:t>Content here</a:t>
            </a:r>
          </a:p>
          <a:p>
            <a:pPr lvl="0"/>
            <a:endParaRPr lang="en-CA"/>
          </a:p>
        </p:txBody>
      </p:sp>
      <p:sp>
        <p:nvSpPr>
          <p:cNvPr id="40" name="Text Placeholder 2">
            <a:extLst>
              <a:ext uri="{FF2B5EF4-FFF2-40B4-BE49-F238E27FC236}">
                <a16:creationId xmlns:a16="http://schemas.microsoft.com/office/drawing/2014/main" id="{944B81D7-954A-BF66-B803-E76FC3E794B1}"/>
              </a:ext>
            </a:extLst>
          </p:cNvPr>
          <p:cNvSpPr>
            <a:spLocks noGrp="1"/>
          </p:cNvSpPr>
          <p:nvPr>
            <p:ph idx="50" hasCustomPrompt="1"/>
          </p:nvPr>
        </p:nvSpPr>
        <p:spPr>
          <a:xfrm>
            <a:off x="924232" y="3017036"/>
            <a:ext cx="2890683" cy="425127"/>
          </a:xfrm>
          <a:prstGeom prst="rect">
            <a:avLst/>
          </a:prstGeom>
        </p:spPr>
        <p:txBody>
          <a:bodyPr vert="horz" lIns="91440" tIns="45720" rIns="91440" bIns="45720" rtlCol="0">
            <a:normAutofit/>
          </a:bodyPr>
          <a:lstStyle>
            <a:lvl1pPr marL="0" indent="0">
              <a:buNone/>
              <a:defRPr sz="1800">
                <a:latin typeface="+mj-lt"/>
              </a:defRPr>
            </a:lvl1pPr>
            <a:lvl3pPr algn="l">
              <a:defRPr/>
            </a:lvl3pPr>
          </a:lstStyle>
          <a:p>
            <a:pPr lvl="0"/>
            <a:r>
              <a:rPr lang="en-US"/>
              <a:t>Subhead here</a:t>
            </a:r>
          </a:p>
          <a:p>
            <a:pPr lvl="0"/>
            <a:endParaRPr lang="en-CA"/>
          </a:p>
        </p:txBody>
      </p:sp>
      <p:sp>
        <p:nvSpPr>
          <p:cNvPr id="41" name="Text Placeholder 2">
            <a:extLst>
              <a:ext uri="{FF2B5EF4-FFF2-40B4-BE49-F238E27FC236}">
                <a16:creationId xmlns:a16="http://schemas.microsoft.com/office/drawing/2014/main" id="{A6AA9F7C-912F-441F-6020-893559F4D4C0}"/>
              </a:ext>
            </a:extLst>
          </p:cNvPr>
          <p:cNvSpPr>
            <a:spLocks noGrp="1"/>
          </p:cNvSpPr>
          <p:nvPr>
            <p:ph idx="51" hasCustomPrompt="1"/>
          </p:nvPr>
        </p:nvSpPr>
        <p:spPr>
          <a:xfrm>
            <a:off x="4601496" y="3017036"/>
            <a:ext cx="2890683" cy="425127"/>
          </a:xfrm>
          <a:prstGeom prst="rect">
            <a:avLst/>
          </a:prstGeom>
        </p:spPr>
        <p:txBody>
          <a:bodyPr vert="horz" lIns="91440" tIns="45720" rIns="91440" bIns="45720" rtlCol="0">
            <a:normAutofit/>
          </a:bodyPr>
          <a:lstStyle>
            <a:lvl1pPr marL="0" indent="0">
              <a:buNone/>
              <a:defRPr sz="1800">
                <a:latin typeface="+mj-lt"/>
              </a:defRPr>
            </a:lvl1pPr>
            <a:lvl3pPr algn="l">
              <a:defRPr/>
            </a:lvl3pPr>
          </a:lstStyle>
          <a:p>
            <a:pPr lvl="0"/>
            <a:r>
              <a:rPr lang="en-US"/>
              <a:t>Subhead here</a:t>
            </a:r>
          </a:p>
          <a:p>
            <a:pPr lvl="0"/>
            <a:endParaRPr lang="en-CA"/>
          </a:p>
        </p:txBody>
      </p:sp>
      <p:sp>
        <p:nvSpPr>
          <p:cNvPr id="42" name="Text Placeholder 2">
            <a:extLst>
              <a:ext uri="{FF2B5EF4-FFF2-40B4-BE49-F238E27FC236}">
                <a16:creationId xmlns:a16="http://schemas.microsoft.com/office/drawing/2014/main" id="{036D5F10-3E15-F9DF-B642-0CB01C2DEA57}"/>
              </a:ext>
            </a:extLst>
          </p:cNvPr>
          <p:cNvSpPr>
            <a:spLocks noGrp="1"/>
          </p:cNvSpPr>
          <p:nvPr>
            <p:ph idx="52" hasCustomPrompt="1"/>
          </p:nvPr>
        </p:nvSpPr>
        <p:spPr>
          <a:xfrm>
            <a:off x="8278760" y="3017036"/>
            <a:ext cx="2890683" cy="425127"/>
          </a:xfrm>
          <a:prstGeom prst="rect">
            <a:avLst/>
          </a:prstGeom>
        </p:spPr>
        <p:txBody>
          <a:bodyPr vert="horz" lIns="91440" tIns="45720" rIns="91440" bIns="45720" rtlCol="0">
            <a:normAutofit/>
          </a:bodyPr>
          <a:lstStyle>
            <a:lvl1pPr marL="0" indent="0">
              <a:buNone/>
              <a:defRPr sz="1800">
                <a:latin typeface="+mj-lt"/>
              </a:defRPr>
            </a:lvl1pPr>
            <a:lvl3pPr algn="l">
              <a:defRPr/>
            </a:lvl3pPr>
          </a:lstStyle>
          <a:p>
            <a:pPr lvl="0"/>
            <a:r>
              <a:rPr lang="en-US"/>
              <a:t>Subhead here</a:t>
            </a:r>
          </a:p>
        </p:txBody>
      </p:sp>
    </p:spTree>
    <p:extLst>
      <p:ext uri="{BB962C8B-B14F-4D97-AF65-F5344CB8AC3E}">
        <p14:creationId xmlns:p14="http://schemas.microsoft.com/office/powerpoint/2010/main" val="231931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Blank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070A0-F7DE-1C2B-1005-3A00735BF13C}"/>
              </a:ext>
            </a:extLst>
          </p:cNvPr>
          <p:cNvSpPr>
            <a:spLocks noGrp="1"/>
          </p:cNvSpPr>
          <p:nvPr>
            <p:ph type="dt" sz="half" idx="1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3" name="Footer Placeholder 2">
            <a:extLst>
              <a:ext uri="{FF2B5EF4-FFF2-40B4-BE49-F238E27FC236}">
                <a16:creationId xmlns:a16="http://schemas.microsoft.com/office/drawing/2014/main" id="{B7374072-283F-3122-02EE-28D8AFB15E2F}"/>
              </a:ext>
            </a:extLst>
          </p:cNvPr>
          <p:cNvSpPr>
            <a:spLocks noGrp="1"/>
          </p:cNvSpPr>
          <p:nvPr>
            <p:ph type="ftr" sz="quarter" idx="11"/>
          </p:nvPr>
        </p:nvSpPr>
        <p:spPr>
          <a:xfrm>
            <a:off x="442913" y="6471920"/>
            <a:ext cx="8254628" cy="249555"/>
          </a:xfrm>
          <a:prstGeom prst="rect">
            <a:avLst/>
          </a:prstGeom>
        </p:spPr>
        <p:txBody>
          <a:bodyPr/>
          <a:lstStyle>
            <a:lvl1pPr>
              <a:defRPr b="0" i="0">
                <a:latin typeface="DT Flow" pitchFamily="2" charset="77"/>
              </a:defRPr>
            </a:lvl1pPr>
          </a:lstStyle>
          <a:p>
            <a:r>
              <a:rPr lang="en-US"/>
              <a:t>CONFIDENTIAL</a:t>
            </a:r>
          </a:p>
        </p:txBody>
      </p:sp>
      <p:sp>
        <p:nvSpPr>
          <p:cNvPr id="4" name="Slide Number Placeholder 3">
            <a:extLst>
              <a:ext uri="{FF2B5EF4-FFF2-40B4-BE49-F238E27FC236}">
                <a16:creationId xmlns:a16="http://schemas.microsoft.com/office/drawing/2014/main" id="{FFEFB93F-E39F-B739-9399-CA2A488177F3}"/>
              </a:ext>
            </a:extLst>
          </p:cNvPr>
          <p:cNvSpPr>
            <a:spLocks noGrp="1"/>
          </p:cNvSpPr>
          <p:nvPr>
            <p:ph type="sldNum" sz="quarter" idx="12"/>
          </p:nvPr>
        </p:nvSpPr>
        <p:spPr>
          <a:xfrm>
            <a:off x="11417212" y="6487290"/>
            <a:ext cx="410527" cy="246221"/>
          </a:xfrm>
          <a:prstGeom prst="rect">
            <a:avLst/>
          </a:prstGeom>
        </p:spPr>
        <p:txBody>
          <a:bodyPr/>
          <a:lstStyle>
            <a:lvl1pPr>
              <a:defRPr b="0" i="0">
                <a:latin typeface="DT Flow" pitchFamily="2" charset="77"/>
              </a:defRPr>
            </a:lvl1pPr>
          </a:lstStyle>
          <a:p>
            <a:fld id="{0A1A0966-58B5-D140-B861-27719A32589F}" type="slidenum">
              <a:rPr lang="en-US" smtClean="0"/>
              <a:pPr/>
              <a:t>‹#›</a:t>
            </a:fld>
            <a:endParaRPr lang="en-US"/>
          </a:p>
        </p:txBody>
      </p:sp>
      <p:sp>
        <p:nvSpPr>
          <p:cNvPr id="20" name="Title 19">
            <a:extLst>
              <a:ext uri="{FF2B5EF4-FFF2-40B4-BE49-F238E27FC236}">
                <a16:creationId xmlns:a16="http://schemas.microsoft.com/office/drawing/2014/main" id="{DF94EA6F-67D2-2D1D-DE6C-2FE10A57BA50}"/>
              </a:ext>
            </a:extLst>
          </p:cNvPr>
          <p:cNvSpPr>
            <a:spLocks noGrp="1"/>
          </p:cNvSpPr>
          <p:nvPr>
            <p:ph type="title"/>
          </p:nvPr>
        </p:nvSpPr>
        <p:spPr>
          <a:xfrm>
            <a:off x="397732" y="225425"/>
            <a:ext cx="11384826" cy="827088"/>
          </a:xfrm>
        </p:spPr>
        <p:txBody>
          <a:bodyPr/>
          <a:lstStyle/>
          <a:p>
            <a:pPr algn="ctr"/>
            <a:endParaRPr lang="en-US"/>
          </a:p>
        </p:txBody>
      </p:sp>
      <p:sp>
        <p:nvSpPr>
          <p:cNvPr id="21" name="Text Placeholder 25">
            <a:extLst>
              <a:ext uri="{FF2B5EF4-FFF2-40B4-BE49-F238E27FC236}">
                <a16:creationId xmlns:a16="http://schemas.microsoft.com/office/drawing/2014/main" id="{05F699FC-F872-4F2D-0FC3-2A86B8B5B80F}"/>
              </a:ext>
            </a:extLst>
          </p:cNvPr>
          <p:cNvSpPr>
            <a:spLocks noGrp="1"/>
          </p:cNvSpPr>
          <p:nvPr>
            <p:ph type="body" sz="quarter" idx="35" hasCustomPrompt="1"/>
          </p:nvPr>
        </p:nvSpPr>
        <p:spPr>
          <a:xfrm>
            <a:off x="880603" y="4516969"/>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2" name="Text Placeholder 25">
            <a:extLst>
              <a:ext uri="{FF2B5EF4-FFF2-40B4-BE49-F238E27FC236}">
                <a16:creationId xmlns:a16="http://schemas.microsoft.com/office/drawing/2014/main" id="{E90D9F3D-EE26-901E-9C23-D8E1F2319F54}"/>
              </a:ext>
            </a:extLst>
          </p:cNvPr>
          <p:cNvSpPr>
            <a:spLocks noGrp="1"/>
          </p:cNvSpPr>
          <p:nvPr>
            <p:ph type="body" sz="quarter" idx="40" hasCustomPrompt="1"/>
          </p:nvPr>
        </p:nvSpPr>
        <p:spPr>
          <a:xfrm>
            <a:off x="4786425" y="4516969"/>
            <a:ext cx="2697804"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3" name="Text Placeholder 25">
            <a:extLst>
              <a:ext uri="{FF2B5EF4-FFF2-40B4-BE49-F238E27FC236}">
                <a16:creationId xmlns:a16="http://schemas.microsoft.com/office/drawing/2014/main" id="{29A68A22-F747-24E4-34E3-BB076069580A}"/>
              </a:ext>
            </a:extLst>
          </p:cNvPr>
          <p:cNvSpPr>
            <a:spLocks noGrp="1"/>
          </p:cNvSpPr>
          <p:nvPr>
            <p:ph type="body" sz="quarter" idx="42" hasCustomPrompt="1"/>
          </p:nvPr>
        </p:nvSpPr>
        <p:spPr>
          <a:xfrm>
            <a:off x="8574638" y="4516969"/>
            <a:ext cx="2768652" cy="428274"/>
          </a:xfrm>
        </p:spPr>
        <p:txBody>
          <a:bodyPr lIns="180000" rIns="180000" anchor="t">
            <a:norm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1600" b="0" i="0">
                <a:solidFill>
                  <a:schemeClr val="tx1"/>
                </a:solidFill>
                <a:latin typeface="+mn-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Content</a:t>
            </a:r>
          </a:p>
        </p:txBody>
      </p:sp>
      <p:sp>
        <p:nvSpPr>
          <p:cNvPr id="24" name="Text Placeholder 25">
            <a:extLst>
              <a:ext uri="{FF2B5EF4-FFF2-40B4-BE49-F238E27FC236}">
                <a16:creationId xmlns:a16="http://schemas.microsoft.com/office/drawing/2014/main" id="{FACBCFFC-4E68-5A92-BB2A-AFC48378A894}"/>
              </a:ext>
            </a:extLst>
          </p:cNvPr>
          <p:cNvSpPr>
            <a:spLocks noGrp="1"/>
          </p:cNvSpPr>
          <p:nvPr>
            <p:ph type="body" sz="quarter" idx="43" hasCustomPrompt="1"/>
          </p:nvPr>
        </p:nvSpPr>
        <p:spPr>
          <a:xfrm>
            <a:off x="1677482" y="2898619"/>
            <a:ext cx="1176710" cy="530381"/>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3000" b="0" i="0">
                <a:solidFill>
                  <a:srgbClr val="000000"/>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xx%</a:t>
            </a:r>
          </a:p>
        </p:txBody>
      </p:sp>
      <p:sp>
        <p:nvSpPr>
          <p:cNvPr id="31" name="Text Placeholder 25">
            <a:extLst>
              <a:ext uri="{FF2B5EF4-FFF2-40B4-BE49-F238E27FC236}">
                <a16:creationId xmlns:a16="http://schemas.microsoft.com/office/drawing/2014/main" id="{80788435-413D-7D3C-223A-30AC9CF427F2}"/>
              </a:ext>
            </a:extLst>
          </p:cNvPr>
          <p:cNvSpPr>
            <a:spLocks noGrp="1"/>
          </p:cNvSpPr>
          <p:nvPr>
            <p:ph type="body" sz="quarter" idx="46" hasCustomPrompt="1"/>
          </p:nvPr>
        </p:nvSpPr>
        <p:spPr>
          <a:xfrm>
            <a:off x="5501790" y="2898619"/>
            <a:ext cx="1176710" cy="530381"/>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3000" b="0" i="0">
                <a:solidFill>
                  <a:srgbClr val="000000"/>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xx%</a:t>
            </a:r>
          </a:p>
        </p:txBody>
      </p:sp>
      <p:sp>
        <p:nvSpPr>
          <p:cNvPr id="32" name="Text Placeholder 25">
            <a:extLst>
              <a:ext uri="{FF2B5EF4-FFF2-40B4-BE49-F238E27FC236}">
                <a16:creationId xmlns:a16="http://schemas.microsoft.com/office/drawing/2014/main" id="{8395F50B-0280-E25D-54E9-88AC3DBD797B}"/>
              </a:ext>
            </a:extLst>
          </p:cNvPr>
          <p:cNvSpPr>
            <a:spLocks noGrp="1"/>
          </p:cNvSpPr>
          <p:nvPr>
            <p:ph type="body" sz="quarter" idx="47" hasCustomPrompt="1"/>
          </p:nvPr>
        </p:nvSpPr>
        <p:spPr>
          <a:xfrm>
            <a:off x="9370609" y="2898619"/>
            <a:ext cx="1176710" cy="530381"/>
          </a:xfrm>
        </p:spPr>
        <p:txBody>
          <a:bodyPr lIns="180000" rIns="180000" anchor="t">
            <a:noAutofit/>
          </a:bodyPr>
          <a:lstStyle>
            <a:lvl1pPr marL="0" marR="0" indent="0" algn="ctr" defTabSz="914400" rtl="0" eaLnBrk="1" fontAlgn="auto" latinLnBrk="0" hangingPunct="1">
              <a:lnSpc>
                <a:spcPct val="100000"/>
              </a:lnSpc>
              <a:spcBef>
                <a:spcPts val="1000"/>
              </a:spcBef>
              <a:spcAft>
                <a:spcPts val="0"/>
              </a:spcAft>
              <a:buClrTx/>
              <a:buSzPct val="80000"/>
              <a:buFont typeface="Wingdings" pitchFamily="2" charset="2"/>
              <a:buNone/>
              <a:tabLst/>
              <a:defRPr sz="3000" b="0" i="0">
                <a:solidFill>
                  <a:srgbClr val="000000"/>
                </a:solidFill>
                <a:latin typeface="+mj-lt"/>
              </a:defRPr>
            </a:lvl1pPr>
            <a:lvl2pPr marL="11113" indent="0" algn="ctr">
              <a:lnSpc>
                <a:spcPct val="100000"/>
              </a:lnSpc>
              <a:spcBef>
                <a:spcPts val="700"/>
              </a:spcBef>
              <a:buNone/>
              <a:tabLst/>
              <a:defRPr sz="1400" b="0" i="0">
                <a:solidFill>
                  <a:schemeClr val="tx1"/>
                </a:solidFill>
                <a:latin typeface="Bernina Sans Offc" panose="02000000000000000000" pitchFamily="2" charset="0"/>
              </a:defRPr>
            </a:lvl2pPr>
          </a:lstStyle>
          <a:p>
            <a:pPr lvl="0"/>
            <a:r>
              <a:rPr lang="en-US"/>
              <a:t>xx%</a:t>
            </a:r>
          </a:p>
        </p:txBody>
      </p:sp>
    </p:spTree>
    <p:extLst>
      <p:ext uri="{BB962C8B-B14F-4D97-AF65-F5344CB8AC3E}">
        <p14:creationId xmlns:p14="http://schemas.microsoft.com/office/powerpoint/2010/main" val="34029332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lexit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27C559-BAE0-44B4-0B8D-161A5AA438B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0757"/>
            <a:ext cx="12192000" cy="6868758"/>
          </a:xfrm>
          <a:prstGeom prst="rect">
            <a:avLst/>
          </a:prstGeom>
        </p:spPr>
      </p:pic>
      <p:sp>
        <p:nvSpPr>
          <p:cNvPr id="37" name="Text Placeholder 36">
            <a:extLst>
              <a:ext uri="{FF2B5EF4-FFF2-40B4-BE49-F238E27FC236}">
                <a16:creationId xmlns:a16="http://schemas.microsoft.com/office/drawing/2014/main" id="{29E1645B-84BC-741B-5792-18AD67AE9840}"/>
              </a:ext>
            </a:extLst>
          </p:cNvPr>
          <p:cNvSpPr>
            <a:spLocks noGrp="1"/>
          </p:cNvSpPr>
          <p:nvPr>
            <p:ph type="body" sz="quarter" idx="16" hasCustomPrompt="1"/>
          </p:nvPr>
        </p:nvSpPr>
        <p:spPr>
          <a:xfrm>
            <a:off x="442914" y="441325"/>
            <a:ext cx="5009620" cy="5435600"/>
          </a:xfrm>
          <a:prstGeom prst="roundRect">
            <a:avLst>
              <a:gd name="adj" fmla="val 1456"/>
            </a:avLst>
          </a:prstGeom>
          <a:solidFill>
            <a:schemeClr val="bg1"/>
          </a:solidFill>
          <a:effectLst>
            <a:outerShdw blurRad="391117" sx="99521" sy="99521" algn="ctr" rotWithShape="0">
              <a:prstClr val="black">
                <a:alpha val="11060"/>
              </a:prstClr>
            </a:outerShdw>
          </a:effectLst>
        </p:spPr>
        <p:txBody>
          <a:bodyPr wrap="square" lIns="360000" tIns="360000" rIns="360000" bIns="360000" anchor="ctr">
            <a:noAutofit/>
          </a:bodyPr>
          <a:lstStyle>
            <a:lvl1pPr marL="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3200" b="1">
                <a:latin typeface="+mj-lt"/>
              </a:defRPr>
            </a:lvl1pPr>
            <a:lvl2pPr marL="11113"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2000" b="0" i="0">
                <a:latin typeface="+mn-lt"/>
              </a:defRPr>
            </a:lvl2pPr>
            <a:lvl3pPr marL="1270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1400" b="0" i="0">
                <a:latin typeface="+mn-lt"/>
              </a:defRPr>
            </a:lvl3pPr>
          </a:lstStyle>
          <a:p>
            <a:pPr marL="0" marR="0" lvl="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Sample Content Callout</a:t>
            </a:r>
          </a:p>
          <a:p>
            <a:pPr marL="11113" marR="0" lvl="1"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Optional Secondary Tex</a:t>
            </a:r>
            <a:r>
              <a:rPr lang="en-US" altLang="zh-TW"/>
              <a:t>t</a:t>
            </a:r>
          </a:p>
          <a:p>
            <a:pPr marL="12700" marR="0" lvl="2"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ltLang="zh-TW"/>
              <a:t>Paragraph</a:t>
            </a:r>
            <a:r>
              <a:rPr lang="zh-TW" altLang="en-US"/>
              <a:t> </a:t>
            </a:r>
            <a:r>
              <a:rPr lang="en-US" altLang="zh-TW"/>
              <a:t>Text</a:t>
            </a:r>
            <a:endParaRPr lang="en-US"/>
          </a:p>
        </p:txBody>
      </p:sp>
      <p:sp>
        <p:nvSpPr>
          <p:cNvPr id="17" name="Date Placeholder 18">
            <a:extLst>
              <a:ext uri="{FF2B5EF4-FFF2-40B4-BE49-F238E27FC236}">
                <a16:creationId xmlns:a16="http://schemas.microsoft.com/office/drawing/2014/main" id="{C6CEFE08-3A21-EBFA-FE83-E78F1FBDD117}"/>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Footer Placeholder 8">
            <a:extLst>
              <a:ext uri="{FF2B5EF4-FFF2-40B4-BE49-F238E27FC236}">
                <a16:creationId xmlns:a16="http://schemas.microsoft.com/office/drawing/2014/main" id="{9E30AFBE-92F1-2BD6-C48C-C84C336748E2}"/>
              </a:ext>
            </a:extLst>
          </p:cNvPr>
          <p:cNvSpPr>
            <a:spLocks noGrp="1"/>
          </p:cNvSpPr>
          <p:nvPr>
            <p:ph type="ftr" sz="quarter" idx="21"/>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4" name="Slide Number Placeholder 5">
            <a:extLst>
              <a:ext uri="{FF2B5EF4-FFF2-40B4-BE49-F238E27FC236}">
                <a16:creationId xmlns:a16="http://schemas.microsoft.com/office/drawing/2014/main" id="{B36A7ABD-69C7-7145-C963-093D74DFC0F8}"/>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bg1"/>
                </a:solidFill>
                <a:latin typeface="DT Flow" pitchFamily="2" charset="77"/>
              </a:defRPr>
            </a:lvl1pPr>
          </a:lstStyle>
          <a:p>
            <a:fld id="{0A1A0966-58B5-D140-B861-27719A32589F}" type="slidenum">
              <a:rPr lang="en-US" smtClean="0"/>
              <a:pPr/>
              <a:t>‹#›</a:t>
            </a:fld>
            <a:endParaRPr lang="en-US"/>
          </a:p>
        </p:txBody>
      </p:sp>
      <p:cxnSp>
        <p:nvCxnSpPr>
          <p:cNvPr id="8" name="Straight Connector 7">
            <a:extLst>
              <a:ext uri="{FF2B5EF4-FFF2-40B4-BE49-F238E27FC236}">
                <a16:creationId xmlns:a16="http://schemas.microsoft.com/office/drawing/2014/main" id="{081F1314-6C03-9205-892F-4FAF88FB77DC}"/>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D3B8D875-D9E7-3CDB-8F29-171968AB609B}"/>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Tree>
    <p:extLst>
      <p:ext uri="{BB962C8B-B14F-4D97-AF65-F5344CB8AC3E}">
        <p14:creationId xmlns:p14="http://schemas.microsoft.com/office/powerpoint/2010/main" val="27343013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ges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29C3BE-31ED-4DA6-C822-A9B40F196DE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0757"/>
            <a:ext cx="12192000" cy="6868758"/>
          </a:xfrm>
          <a:prstGeom prst="rect">
            <a:avLst/>
          </a:prstGeom>
        </p:spPr>
      </p:pic>
      <p:sp>
        <p:nvSpPr>
          <p:cNvPr id="17" name="Date Placeholder 18">
            <a:extLst>
              <a:ext uri="{FF2B5EF4-FFF2-40B4-BE49-F238E27FC236}">
                <a16:creationId xmlns:a16="http://schemas.microsoft.com/office/drawing/2014/main" id="{C6CEFE08-3A21-EBFA-FE83-E78F1FBDD117}"/>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Footer Placeholder 8">
            <a:extLst>
              <a:ext uri="{FF2B5EF4-FFF2-40B4-BE49-F238E27FC236}">
                <a16:creationId xmlns:a16="http://schemas.microsoft.com/office/drawing/2014/main" id="{9E30AFBE-92F1-2BD6-C48C-C84C336748E2}"/>
              </a:ext>
            </a:extLst>
          </p:cNvPr>
          <p:cNvSpPr>
            <a:spLocks noGrp="1"/>
          </p:cNvSpPr>
          <p:nvPr>
            <p:ph type="ftr" sz="quarter" idx="21"/>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4" name="Slide Number Placeholder 5">
            <a:extLst>
              <a:ext uri="{FF2B5EF4-FFF2-40B4-BE49-F238E27FC236}">
                <a16:creationId xmlns:a16="http://schemas.microsoft.com/office/drawing/2014/main" id="{09B192C5-94CF-2DDF-CCE8-F6D5660708A3}"/>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bg1"/>
                </a:solidFill>
                <a:latin typeface="DT Flow" pitchFamily="2" charset="77"/>
              </a:defRPr>
            </a:lvl1pPr>
          </a:lstStyle>
          <a:p>
            <a:fld id="{0A1A0966-58B5-D140-B861-27719A32589F}" type="slidenum">
              <a:rPr lang="en-US" smtClean="0"/>
              <a:pPr/>
              <a:t>‹#›</a:t>
            </a:fld>
            <a:endParaRPr lang="en-US"/>
          </a:p>
        </p:txBody>
      </p:sp>
      <p:cxnSp>
        <p:nvCxnSpPr>
          <p:cNvPr id="8" name="Straight Connector 7">
            <a:extLst>
              <a:ext uri="{FF2B5EF4-FFF2-40B4-BE49-F238E27FC236}">
                <a16:creationId xmlns:a16="http://schemas.microsoft.com/office/drawing/2014/main" id="{D79E8A90-B01E-F3F1-1347-77C2807E24FC}"/>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59370EFF-535E-C76F-7F2D-400EF8A6153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
        <p:nvSpPr>
          <p:cNvPr id="2" name="Text Placeholder 36">
            <a:extLst>
              <a:ext uri="{FF2B5EF4-FFF2-40B4-BE49-F238E27FC236}">
                <a16:creationId xmlns:a16="http://schemas.microsoft.com/office/drawing/2014/main" id="{14C391A5-9B68-C98F-D776-E0BDEFAD5788}"/>
              </a:ext>
            </a:extLst>
          </p:cNvPr>
          <p:cNvSpPr>
            <a:spLocks noGrp="1"/>
          </p:cNvSpPr>
          <p:nvPr>
            <p:ph type="body" sz="quarter" idx="16" hasCustomPrompt="1"/>
          </p:nvPr>
        </p:nvSpPr>
        <p:spPr>
          <a:xfrm>
            <a:off x="3591190" y="441325"/>
            <a:ext cx="5009620" cy="5435600"/>
          </a:xfrm>
          <a:prstGeom prst="roundRect">
            <a:avLst>
              <a:gd name="adj" fmla="val 1456"/>
            </a:avLst>
          </a:prstGeom>
          <a:solidFill>
            <a:schemeClr val="bg1"/>
          </a:solidFill>
          <a:effectLst>
            <a:outerShdw blurRad="391117" sx="99521" sy="99521" algn="ctr" rotWithShape="0">
              <a:prstClr val="black">
                <a:alpha val="11060"/>
              </a:prstClr>
            </a:outerShdw>
          </a:effectLst>
        </p:spPr>
        <p:txBody>
          <a:bodyPr wrap="square" lIns="360000" tIns="360000" rIns="360000" bIns="360000" anchor="ctr">
            <a:noAutofit/>
          </a:bodyPr>
          <a:lstStyle>
            <a:lvl1pPr marL="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3200" b="1">
                <a:latin typeface="+mj-lt"/>
              </a:defRPr>
            </a:lvl1pPr>
            <a:lvl2pPr marL="11113"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2000" b="0" i="0">
                <a:latin typeface="+mn-lt"/>
              </a:defRPr>
            </a:lvl2pPr>
            <a:lvl3pPr marL="1270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1400" b="0" i="0">
                <a:latin typeface="+mn-lt"/>
              </a:defRPr>
            </a:lvl3pPr>
          </a:lstStyle>
          <a:p>
            <a:pPr marL="0" marR="0" lvl="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Sample Content Callout</a:t>
            </a:r>
          </a:p>
          <a:p>
            <a:pPr marL="11113" marR="0" lvl="1"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Optional Secondary Tex</a:t>
            </a:r>
            <a:r>
              <a:rPr lang="en-US" altLang="zh-TW"/>
              <a:t>t</a:t>
            </a:r>
          </a:p>
          <a:p>
            <a:pPr marL="12700" marR="0" lvl="2"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ltLang="zh-TW"/>
              <a:t>Paragraph</a:t>
            </a:r>
            <a:r>
              <a:rPr lang="zh-TW" altLang="en-US"/>
              <a:t> </a:t>
            </a:r>
            <a:r>
              <a:rPr lang="en-US" altLang="zh-TW"/>
              <a:t>Text</a:t>
            </a:r>
            <a:endParaRPr lang="en-US"/>
          </a:p>
        </p:txBody>
      </p:sp>
    </p:spTree>
    <p:extLst>
      <p:ext uri="{BB962C8B-B14F-4D97-AF65-F5344CB8AC3E}">
        <p14:creationId xmlns:p14="http://schemas.microsoft.com/office/powerpoint/2010/main" val="20981112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loud_done_righ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B1B9229-E01E-C9EE-CAEC-2E95B50E5B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Date Placeholder 18">
            <a:extLst>
              <a:ext uri="{FF2B5EF4-FFF2-40B4-BE49-F238E27FC236}">
                <a16:creationId xmlns:a16="http://schemas.microsoft.com/office/drawing/2014/main" id="{C6CEFE08-3A21-EBFA-FE83-E78F1FBDD117}"/>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Footer Placeholder 8">
            <a:extLst>
              <a:ext uri="{FF2B5EF4-FFF2-40B4-BE49-F238E27FC236}">
                <a16:creationId xmlns:a16="http://schemas.microsoft.com/office/drawing/2014/main" id="{9E30AFBE-92F1-2BD6-C48C-C84C336748E2}"/>
              </a:ext>
            </a:extLst>
          </p:cNvPr>
          <p:cNvSpPr>
            <a:spLocks noGrp="1"/>
          </p:cNvSpPr>
          <p:nvPr>
            <p:ph type="ftr" sz="quarter" idx="21"/>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4" name="Slide Number Placeholder 5">
            <a:extLst>
              <a:ext uri="{FF2B5EF4-FFF2-40B4-BE49-F238E27FC236}">
                <a16:creationId xmlns:a16="http://schemas.microsoft.com/office/drawing/2014/main" id="{4B82D176-38EC-0735-4268-BB589F96A525}"/>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bg1"/>
                </a:solidFill>
                <a:latin typeface="DT Flow" pitchFamily="2" charset="77"/>
              </a:defRPr>
            </a:lvl1pPr>
          </a:lstStyle>
          <a:p>
            <a:fld id="{0A1A0966-58B5-D140-B861-27719A32589F}" type="slidenum">
              <a:rPr lang="en-US" smtClean="0"/>
              <a:pPr/>
              <a:t>‹#›</a:t>
            </a:fld>
            <a:endParaRPr lang="en-US"/>
          </a:p>
        </p:txBody>
      </p:sp>
      <p:cxnSp>
        <p:nvCxnSpPr>
          <p:cNvPr id="7" name="Straight Connector 6">
            <a:extLst>
              <a:ext uri="{FF2B5EF4-FFF2-40B4-BE49-F238E27FC236}">
                <a16:creationId xmlns:a16="http://schemas.microsoft.com/office/drawing/2014/main" id="{601FD590-E70A-35F1-5F6D-1826D5AEB5FD}"/>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2961E9D0-65B1-D832-7856-21BC1C55670B}"/>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
        <p:nvSpPr>
          <p:cNvPr id="2" name="Text Placeholder 36">
            <a:extLst>
              <a:ext uri="{FF2B5EF4-FFF2-40B4-BE49-F238E27FC236}">
                <a16:creationId xmlns:a16="http://schemas.microsoft.com/office/drawing/2014/main" id="{ECB9B5A0-8635-B513-9571-388F0D5A3404}"/>
              </a:ext>
            </a:extLst>
          </p:cNvPr>
          <p:cNvSpPr>
            <a:spLocks noGrp="1"/>
          </p:cNvSpPr>
          <p:nvPr>
            <p:ph type="body" sz="quarter" idx="22" hasCustomPrompt="1"/>
          </p:nvPr>
        </p:nvSpPr>
        <p:spPr>
          <a:xfrm>
            <a:off x="6711240" y="441325"/>
            <a:ext cx="5009620" cy="5435600"/>
          </a:xfrm>
          <a:prstGeom prst="roundRect">
            <a:avLst>
              <a:gd name="adj" fmla="val 1456"/>
            </a:avLst>
          </a:prstGeom>
          <a:solidFill>
            <a:schemeClr val="bg1"/>
          </a:solidFill>
          <a:effectLst>
            <a:outerShdw blurRad="391117" sx="99521" sy="99521" algn="ctr" rotWithShape="0">
              <a:prstClr val="black">
                <a:alpha val="11060"/>
              </a:prstClr>
            </a:outerShdw>
          </a:effectLst>
        </p:spPr>
        <p:txBody>
          <a:bodyPr wrap="square" lIns="360000" tIns="360000" rIns="360000" bIns="360000" anchor="ctr">
            <a:noAutofit/>
          </a:bodyPr>
          <a:lstStyle>
            <a:lvl1pPr marL="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3200" b="1">
                <a:latin typeface="+mj-lt"/>
              </a:defRPr>
            </a:lvl1pPr>
            <a:lvl2pPr marL="11113"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2000" b="0" i="0">
                <a:latin typeface="+mn-lt"/>
              </a:defRPr>
            </a:lvl2pPr>
            <a:lvl3pPr marL="1270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1400" b="0" i="0">
                <a:latin typeface="+mn-lt"/>
              </a:defRPr>
            </a:lvl3pPr>
          </a:lstStyle>
          <a:p>
            <a:pPr marL="0" marR="0" lvl="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Sample Content Callout</a:t>
            </a:r>
          </a:p>
          <a:p>
            <a:pPr marL="11113" marR="0" lvl="1"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Optional Secondary Tex</a:t>
            </a:r>
            <a:r>
              <a:rPr lang="en-US" altLang="zh-TW"/>
              <a:t>t</a:t>
            </a:r>
          </a:p>
          <a:p>
            <a:pPr marL="12700" marR="0" lvl="2"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ltLang="zh-TW"/>
              <a:t>Paragraph</a:t>
            </a:r>
            <a:r>
              <a:rPr lang="zh-TW" altLang="en-US"/>
              <a:t> </a:t>
            </a:r>
            <a:r>
              <a:rPr lang="en-US" altLang="zh-TW"/>
              <a:t>Text</a:t>
            </a:r>
            <a:endParaRPr lang="en-US"/>
          </a:p>
        </p:txBody>
      </p:sp>
    </p:spTree>
    <p:extLst>
      <p:ext uri="{BB962C8B-B14F-4D97-AF65-F5344CB8AC3E}">
        <p14:creationId xmlns:p14="http://schemas.microsoft.com/office/powerpoint/2010/main" val="177749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loud_done_right">
    <p:spTree>
      <p:nvGrpSpPr>
        <p:cNvPr id="1" name=""/>
        <p:cNvGrpSpPr/>
        <p:nvPr/>
      </p:nvGrpSpPr>
      <p:grpSpPr>
        <a:xfrm>
          <a:off x="0" y="0"/>
          <a:ext cx="0" cy="0"/>
          <a:chOff x="0" y="0"/>
          <a:chExt cx="0" cy="0"/>
        </a:xfrm>
      </p:grpSpPr>
      <p:pic>
        <p:nvPicPr>
          <p:cNvPr id="12" name="Picture 11" descr="A picture containing nature, rainbow&#10;&#10;Description automatically generated">
            <a:extLst>
              <a:ext uri="{FF2B5EF4-FFF2-40B4-BE49-F238E27FC236}">
                <a16:creationId xmlns:a16="http://schemas.microsoft.com/office/drawing/2014/main" id="{E8DAD8AF-B35D-AB34-800F-2BDC3CF0CD9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758"/>
            <a:ext cx="12192000" cy="6868758"/>
          </a:xfrm>
          <a:prstGeom prst="rect">
            <a:avLst/>
          </a:prstGeom>
        </p:spPr>
      </p:pic>
      <p:sp>
        <p:nvSpPr>
          <p:cNvPr id="17" name="Date Placeholder 18">
            <a:extLst>
              <a:ext uri="{FF2B5EF4-FFF2-40B4-BE49-F238E27FC236}">
                <a16:creationId xmlns:a16="http://schemas.microsoft.com/office/drawing/2014/main" id="{C6CEFE08-3A21-EBFA-FE83-E78F1FBDD117}"/>
              </a:ext>
            </a:extLst>
          </p:cNvPr>
          <p:cNvSpPr>
            <a:spLocks noGrp="1"/>
          </p:cNvSpPr>
          <p:nvPr>
            <p:ph type="dt" sz="half" idx="20"/>
          </p:nvPr>
        </p:nvSpPr>
        <p:spPr>
          <a:xfrm flipH="1">
            <a:off x="-1" y="6858000"/>
            <a:ext cx="0" cy="0"/>
          </a:xfrm>
          <a:prstGeom prst="rect">
            <a:avLst/>
          </a:prstGeom>
        </p:spPr>
        <p:txBody>
          <a:bodyPr/>
          <a:lstStyle>
            <a:lvl1pPr>
              <a:defRPr b="0" i="0">
                <a:latin typeface="Bernina Sans Offc" panose="02000000000000000000" pitchFamily="2" charset="77"/>
              </a:defRPr>
            </a:lvl1pPr>
          </a:lstStyle>
          <a:p>
            <a:endParaRPr lang="en-US"/>
          </a:p>
        </p:txBody>
      </p:sp>
      <p:sp>
        <p:nvSpPr>
          <p:cNvPr id="9" name="Footer Placeholder 8">
            <a:extLst>
              <a:ext uri="{FF2B5EF4-FFF2-40B4-BE49-F238E27FC236}">
                <a16:creationId xmlns:a16="http://schemas.microsoft.com/office/drawing/2014/main" id="{9E30AFBE-92F1-2BD6-C48C-C84C336748E2}"/>
              </a:ext>
            </a:extLst>
          </p:cNvPr>
          <p:cNvSpPr>
            <a:spLocks noGrp="1"/>
          </p:cNvSpPr>
          <p:nvPr>
            <p:ph type="ftr" sz="quarter" idx="21"/>
          </p:nvPr>
        </p:nvSpPr>
        <p:spPr>
          <a:xfrm>
            <a:off x="442913" y="6471920"/>
            <a:ext cx="8254628" cy="249555"/>
          </a:xfrm>
          <a:prstGeom prst="rect">
            <a:avLst/>
          </a:prstGeom>
        </p:spPr>
        <p:txBody>
          <a:bodyPr/>
          <a:lstStyle>
            <a:lvl1pPr>
              <a:defRPr b="0" i="0">
                <a:solidFill>
                  <a:schemeClr val="bg1"/>
                </a:solidFill>
                <a:latin typeface="DT Flow" pitchFamily="2" charset="77"/>
              </a:defRPr>
            </a:lvl1pPr>
          </a:lstStyle>
          <a:p>
            <a:r>
              <a:rPr lang="en-US"/>
              <a:t>CONFIDENTIAL</a:t>
            </a:r>
          </a:p>
        </p:txBody>
      </p:sp>
      <p:sp>
        <p:nvSpPr>
          <p:cNvPr id="4" name="Slide Number Placeholder 5">
            <a:extLst>
              <a:ext uri="{FF2B5EF4-FFF2-40B4-BE49-F238E27FC236}">
                <a16:creationId xmlns:a16="http://schemas.microsoft.com/office/drawing/2014/main" id="{4B82D176-38EC-0735-4268-BB589F96A525}"/>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bg1"/>
                </a:solidFill>
                <a:latin typeface="DT Flow" pitchFamily="2" charset="77"/>
              </a:defRPr>
            </a:lvl1pPr>
          </a:lstStyle>
          <a:p>
            <a:fld id="{0A1A0966-58B5-D140-B861-27719A32589F}" type="slidenum">
              <a:rPr lang="en-US" smtClean="0"/>
              <a:pPr/>
              <a:t>‹#›</a:t>
            </a:fld>
            <a:endParaRPr lang="en-US"/>
          </a:p>
        </p:txBody>
      </p:sp>
      <p:cxnSp>
        <p:nvCxnSpPr>
          <p:cNvPr id="7" name="Straight Connector 6">
            <a:extLst>
              <a:ext uri="{FF2B5EF4-FFF2-40B4-BE49-F238E27FC236}">
                <a16:creationId xmlns:a16="http://schemas.microsoft.com/office/drawing/2014/main" id="{601FD590-E70A-35F1-5F6D-1826D5AEB5FD}"/>
              </a:ext>
            </a:extLst>
          </p:cNvPr>
          <p:cNvCxnSpPr>
            <a:cxnSpLocks/>
          </p:cNvCxnSpPr>
          <p:nvPr userDrawn="1"/>
        </p:nvCxnSpPr>
        <p:spPr>
          <a:xfrm>
            <a:off x="11379451" y="6503720"/>
            <a:ext cx="0" cy="2133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2961E9D0-65B1-D832-7856-21BC1C55670B}"/>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17845" y="6499325"/>
            <a:ext cx="219356" cy="222150"/>
          </a:xfrm>
          <a:prstGeom prst="rect">
            <a:avLst/>
          </a:prstGeom>
        </p:spPr>
      </p:pic>
      <p:sp>
        <p:nvSpPr>
          <p:cNvPr id="2" name="Text Placeholder 36">
            <a:extLst>
              <a:ext uri="{FF2B5EF4-FFF2-40B4-BE49-F238E27FC236}">
                <a16:creationId xmlns:a16="http://schemas.microsoft.com/office/drawing/2014/main" id="{6983481D-3CD6-FE57-D95F-94D32C8CEB74}"/>
              </a:ext>
            </a:extLst>
          </p:cNvPr>
          <p:cNvSpPr>
            <a:spLocks noGrp="1"/>
          </p:cNvSpPr>
          <p:nvPr>
            <p:ph type="body" sz="quarter" idx="22" hasCustomPrompt="1"/>
          </p:nvPr>
        </p:nvSpPr>
        <p:spPr>
          <a:xfrm>
            <a:off x="6711240" y="441325"/>
            <a:ext cx="5009620" cy="5435600"/>
          </a:xfrm>
          <a:prstGeom prst="roundRect">
            <a:avLst>
              <a:gd name="adj" fmla="val 1456"/>
            </a:avLst>
          </a:prstGeom>
          <a:solidFill>
            <a:schemeClr val="bg1"/>
          </a:solidFill>
          <a:effectLst>
            <a:outerShdw blurRad="391117" sx="99521" sy="99521" algn="ctr" rotWithShape="0">
              <a:prstClr val="black">
                <a:alpha val="11060"/>
              </a:prstClr>
            </a:outerShdw>
          </a:effectLst>
        </p:spPr>
        <p:txBody>
          <a:bodyPr wrap="square" lIns="360000" tIns="360000" rIns="360000" bIns="360000" anchor="ctr">
            <a:noAutofit/>
          </a:bodyPr>
          <a:lstStyle>
            <a:lvl1pPr marL="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3200" b="1">
                <a:latin typeface="+mj-lt"/>
              </a:defRPr>
            </a:lvl1pPr>
            <a:lvl2pPr marL="11113"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2000" b="0" i="0">
                <a:latin typeface="+mn-lt"/>
              </a:defRPr>
            </a:lvl2pPr>
            <a:lvl3pPr marL="12700" marR="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sz="1400" b="0" i="0">
                <a:latin typeface="+mn-lt"/>
              </a:defRPr>
            </a:lvl3pPr>
          </a:lstStyle>
          <a:p>
            <a:pPr marL="0" marR="0" lvl="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Sample Content Callout</a:t>
            </a:r>
          </a:p>
          <a:p>
            <a:pPr marL="11113" marR="0" lvl="1"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t>Optional Secondary Tex</a:t>
            </a:r>
            <a:r>
              <a:rPr lang="en-US" altLang="zh-TW"/>
              <a:t>t</a:t>
            </a:r>
          </a:p>
          <a:p>
            <a:pPr marL="12700" marR="0" lvl="2"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r>
              <a:rPr lang="en-US" altLang="zh-TW"/>
              <a:t>Paragraph</a:t>
            </a:r>
            <a:r>
              <a:rPr lang="zh-TW" altLang="en-US"/>
              <a:t> </a:t>
            </a:r>
            <a:r>
              <a:rPr lang="en-US" altLang="zh-TW"/>
              <a:t>Text</a:t>
            </a:r>
            <a:endParaRPr lang="en-US"/>
          </a:p>
        </p:txBody>
      </p:sp>
    </p:spTree>
    <p:extLst>
      <p:ext uri="{BB962C8B-B14F-4D97-AF65-F5344CB8AC3E}">
        <p14:creationId xmlns:p14="http://schemas.microsoft.com/office/powerpoint/2010/main" val="9961737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itle Only ">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7D951F4-8445-44AF-F977-7CF2D82D1CD5}"/>
              </a:ext>
            </a:extLst>
          </p:cNvPr>
          <p:cNvCxnSpPr>
            <a:cxnSpLocks/>
          </p:cNvCxnSpPr>
          <p:nvPr userDrawn="1"/>
        </p:nvCxnSpPr>
        <p:spPr>
          <a:xfrm flipH="1">
            <a:off x="5740400" y="1964655"/>
            <a:ext cx="1512336" cy="0"/>
          </a:xfrm>
          <a:prstGeom prst="line">
            <a:avLst/>
          </a:prstGeom>
          <a:ln w="254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1D328C6-5E43-20CC-F085-7A84DCDEF258}"/>
              </a:ext>
            </a:extLst>
          </p:cNvPr>
          <p:cNvCxnSpPr>
            <a:cxnSpLocks/>
          </p:cNvCxnSpPr>
          <p:nvPr userDrawn="1"/>
        </p:nvCxnSpPr>
        <p:spPr>
          <a:xfrm flipH="1">
            <a:off x="5455920" y="2921508"/>
            <a:ext cx="1796816" cy="0"/>
          </a:xfrm>
          <a:prstGeom prst="line">
            <a:avLst/>
          </a:prstGeom>
          <a:ln w="254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B647F21-6639-B514-2F1B-96D59A162F1D}"/>
              </a:ext>
            </a:extLst>
          </p:cNvPr>
          <p:cNvCxnSpPr>
            <a:cxnSpLocks/>
          </p:cNvCxnSpPr>
          <p:nvPr userDrawn="1"/>
        </p:nvCxnSpPr>
        <p:spPr>
          <a:xfrm flipH="1">
            <a:off x="5161280" y="3883935"/>
            <a:ext cx="2091456" cy="0"/>
          </a:xfrm>
          <a:prstGeom prst="line">
            <a:avLst/>
          </a:prstGeom>
          <a:ln w="254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D8EE40E-31F0-BA47-078B-097048A4ACA5}"/>
              </a:ext>
            </a:extLst>
          </p:cNvPr>
          <p:cNvCxnSpPr>
            <a:cxnSpLocks/>
          </p:cNvCxnSpPr>
          <p:nvPr userDrawn="1"/>
        </p:nvCxnSpPr>
        <p:spPr>
          <a:xfrm flipH="1">
            <a:off x="4570227" y="4832569"/>
            <a:ext cx="2682509" cy="0"/>
          </a:xfrm>
          <a:prstGeom prst="line">
            <a:avLst/>
          </a:prstGeom>
          <a:ln w="254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5CBDFF8-774C-2F99-982F-40B1C46229A3}"/>
              </a:ext>
            </a:extLst>
          </p:cNvPr>
          <p:cNvCxnSpPr>
            <a:cxnSpLocks/>
          </p:cNvCxnSpPr>
          <p:nvPr userDrawn="1"/>
        </p:nvCxnSpPr>
        <p:spPr>
          <a:xfrm flipH="1">
            <a:off x="4246880" y="5770812"/>
            <a:ext cx="3005856" cy="0"/>
          </a:xfrm>
          <a:prstGeom prst="line">
            <a:avLst/>
          </a:prstGeom>
          <a:ln w="254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8" name="Graphic 27">
            <a:extLst>
              <a:ext uri="{FF2B5EF4-FFF2-40B4-BE49-F238E27FC236}">
                <a16:creationId xmlns:a16="http://schemas.microsoft.com/office/drawing/2014/main" id="{698F95D0-919A-5034-A713-2165538AD6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85057" y="693159"/>
            <a:ext cx="6586834" cy="6245769"/>
          </a:xfrm>
          <a:prstGeom prst="rect">
            <a:avLst/>
          </a:prstGeom>
        </p:spPr>
      </p:pic>
      <p:sp>
        <p:nvSpPr>
          <p:cNvPr id="8" name="Title 7">
            <a:extLst>
              <a:ext uri="{FF2B5EF4-FFF2-40B4-BE49-F238E27FC236}">
                <a16:creationId xmlns:a16="http://schemas.microsoft.com/office/drawing/2014/main" id="{A376AE53-5EE6-7628-8D0F-D3C5658DD447}"/>
              </a:ext>
            </a:extLst>
          </p:cNvPr>
          <p:cNvSpPr>
            <a:spLocks noGrp="1"/>
          </p:cNvSpPr>
          <p:nvPr>
            <p:ph type="title"/>
          </p:nvPr>
        </p:nvSpPr>
        <p:spPr/>
        <p:txBody>
          <a:bodyPr/>
          <a:lstStyle>
            <a:lvl1pPr>
              <a:lnSpc>
                <a:spcPct val="100000"/>
              </a:lnSpc>
              <a:defRPr/>
            </a:lvl1pPr>
          </a:lstStyle>
          <a:p>
            <a:r>
              <a:rPr lang="en-US"/>
              <a:t>Click to edit Master title style</a:t>
            </a:r>
            <a:endParaRPr lang="en-CA"/>
          </a:p>
        </p:txBody>
      </p:sp>
      <p:sp>
        <p:nvSpPr>
          <p:cNvPr id="2" name="Date Placeholder 1">
            <a:extLst>
              <a:ext uri="{FF2B5EF4-FFF2-40B4-BE49-F238E27FC236}">
                <a16:creationId xmlns:a16="http://schemas.microsoft.com/office/drawing/2014/main" id="{5B295B1D-3EAA-B027-E1B8-BEE606E94191}"/>
              </a:ext>
            </a:extLst>
          </p:cNvPr>
          <p:cNvSpPr>
            <a:spLocks noGrp="1"/>
          </p:cNvSpPr>
          <p:nvPr>
            <p:ph type="dt" sz="half" idx="20"/>
          </p:nvPr>
        </p:nvSpPr>
        <p:spPr>
          <a:xfrm flipH="1">
            <a:off x="-1" y="6858000"/>
            <a:ext cx="0" cy="0"/>
          </a:xfrm>
          <a:prstGeom prst="rect">
            <a:avLst/>
          </a:prstGeom>
        </p:spPr>
        <p:txBody>
          <a:bodyPr/>
          <a:lstStyle/>
          <a:p>
            <a:endParaRPr lang="en-US"/>
          </a:p>
        </p:txBody>
      </p:sp>
      <p:sp>
        <p:nvSpPr>
          <p:cNvPr id="9" name="Footer Placeholder 8">
            <a:extLst>
              <a:ext uri="{FF2B5EF4-FFF2-40B4-BE49-F238E27FC236}">
                <a16:creationId xmlns:a16="http://schemas.microsoft.com/office/drawing/2014/main" id="{1D27A412-501D-B197-D5BA-D6C14AC2D436}"/>
              </a:ext>
            </a:extLst>
          </p:cNvPr>
          <p:cNvSpPr>
            <a:spLocks noGrp="1"/>
          </p:cNvSpPr>
          <p:nvPr>
            <p:ph type="ftr" sz="quarter" idx="21"/>
          </p:nvPr>
        </p:nvSpPr>
        <p:spPr>
          <a:xfrm>
            <a:off x="442913" y="6471920"/>
            <a:ext cx="8254628" cy="249555"/>
          </a:xfrm>
          <a:prstGeom prst="rect">
            <a:avLst/>
          </a:prstGeom>
        </p:spPr>
        <p:txBody>
          <a:bodyPr/>
          <a:lstStyle/>
          <a:p>
            <a:r>
              <a:rPr lang="en-US"/>
              <a:t>CONFIDENTIAL</a:t>
            </a:r>
          </a:p>
        </p:txBody>
      </p:sp>
      <p:sp>
        <p:nvSpPr>
          <p:cNvPr id="11" name="Slide Number Placeholder 10">
            <a:extLst>
              <a:ext uri="{FF2B5EF4-FFF2-40B4-BE49-F238E27FC236}">
                <a16:creationId xmlns:a16="http://schemas.microsoft.com/office/drawing/2014/main" id="{482DA102-C066-1528-027F-5B9B9CE3E31F}"/>
              </a:ext>
            </a:extLst>
          </p:cNvPr>
          <p:cNvSpPr>
            <a:spLocks noGrp="1"/>
          </p:cNvSpPr>
          <p:nvPr>
            <p:ph type="sldNum" sz="quarter" idx="22"/>
          </p:nvPr>
        </p:nvSpPr>
        <p:spPr>
          <a:xfrm>
            <a:off x="11417212" y="6487290"/>
            <a:ext cx="410527" cy="246221"/>
          </a:xfrm>
          <a:prstGeom prst="rect">
            <a:avLst/>
          </a:prstGeom>
        </p:spPr>
        <p:txBody>
          <a:bodyPr/>
          <a:lstStyle/>
          <a:p>
            <a:fld id="{0A1A0966-58B5-D140-B861-27719A32589F}" type="slidenum">
              <a:rPr lang="en-US" smtClean="0"/>
              <a:pPr/>
              <a:t>‹#›</a:t>
            </a:fld>
            <a:endParaRPr lang="en-US"/>
          </a:p>
        </p:txBody>
      </p:sp>
      <p:sp>
        <p:nvSpPr>
          <p:cNvPr id="5" name="TextBox 4">
            <a:extLst>
              <a:ext uri="{FF2B5EF4-FFF2-40B4-BE49-F238E27FC236}">
                <a16:creationId xmlns:a16="http://schemas.microsoft.com/office/drawing/2014/main" id="{8B4C1279-FC64-D4DA-A922-54D697E2838A}"/>
              </a:ext>
            </a:extLst>
          </p:cNvPr>
          <p:cNvSpPr txBox="1"/>
          <p:nvPr userDrawn="1"/>
        </p:nvSpPr>
        <p:spPr>
          <a:xfrm>
            <a:off x="7491046" y="1826156"/>
            <a:ext cx="3587262" cy="276999"/>
          </a:xfrm>
          <a:prstGeom prst="rect">
            <a:avLst/>
          </a:prstGeom>
        </p:spPr>
        <p:txBody>
          <a:bodyPr vert="horz" wrap="square" lIns="0" tIns="0" rIns="0" bIns="0" rtlCol="0">
            <a:spAutoFit/>
          </a:bodyPr>
          <a:lstStyle/>
          <a:p>
            <a:pPr lvl="0"/>
            <a:r>
              <a:rPr lang="en-US"/>
              <a:t>Click to add text</a:t>
            </a:r>
          </a:p>
        </p:txBody>
      </p:sp>
      <p:sp>
        <p:nvSpPr>
          <p:cNvPr id="12" name="TextBox 11">
            <a:extLst>
              <a:ext uri="{FF2B5EF4-FFF2-40B4-BE49-F238E27FC236}">
                <a16:creationId xmlns:a16="http://schemas.microsoft.com/office/drawing/2014/main" id="{4EAF307E-7EA2-779E-FD2F-410838C693A4}"/>
              </a:ext>
            </a:extLst>
          </p:cNvPr>
          <p:cNvSpPr txBox="1"/>
          <p:nvPr userDrawn="1"/>
        </p:nvSpPr>
        <p:spPr>
          <a:xfrm>
            <a:off x="7491046" y="2783009"/>
            <a:ext cx="3587262" cy="276999"/>
          </a:xfrm>
          <a:prstGeom prst="rect">
            <a:avLst/>
          </a:prstGeom>
        </p:spPr>
        <p:txBody>
          <a:bodyPr vert="horz" wrap="square" lIns="0" tIns="0" rIns="0" bIns="0" rtlCol="0">
            <a:spAutoFit/>
          </a:bodyPr>
          <a:lstStyle/>
          <a:p>
            <a:pPr lvl="0"/>
            <a:r>
              <a:rPr lang="en-US"/>
              <a:t>Click to add text</a:t>
            </a:r>
          </a:p>
        </p:txBody>
      </p:sp>
      <p:sp>
        <p:nvSpPr>
          <p:cNvPr id="15" name="TextBox 14">
            <a:extLst>
              <a:ext uri="{FF2B5EF4-FFF2-40B4-BE49-F238E27FC236}">
                <a16:creationId xmlns:a16="http://schemas.microsoft.com/office/drawing/2014/main" id="{476C6EAC-53C0-46DC-34E3-1A8C25CD4210}"/>
              </a:ext>
            </a:extLst>
          </p:cNvPr>
          <p:cNvSpPr txBox="1"/>
          <p:nvPr userDrawn="1"/>
        </p:nvSpPr>
        <p:spPr>
          <a:xfrm>
            <a:off x="7491046" y="3745436"/>
            <a:ext cx="3587262" cy="276999"/>
          </a:xfrm>
          <a:prstGeom prst="rect">
            <a:avLst/>
          </a:prstGeom>
        </p:spPr>
        <p:txBody>
          <a:bodyPr vert="horz" wrap="square" lIns="0" tIns="0" rIns="0" bIns="0" rtlCol="0">
            <a:spAutoFit/>
          </a:bodyPr>
          <a:lstStyle/>
          <a:p>
            <a:pPr lvl="0"/>
            <a:r>
              <a:rPr lang="en-US"/>
              <a:t>Click to add text</a:t>
            </a:r>
          </a:p>
        </p:txBody>
      </p:sp>
      <p:sp>
        <p:nvSpPr>
          <p:cNvPr id="20" name="TextBox 19">
            <a:extLst>
              <a:ext uri="{FF2B5EF4-FFF2-40B4-BE49-F238E27FC236}">
                <a16:creationId xmlns:a16="http://schemas.microsoft.com/office/drawing/2014/main" id="{496CCAB8-AABE-0FEF-3201-9592336DEE28}"/>
              </a:ext>
            </a:extLst>
          </p:cNvPr>
          <p:cNvSpPr txBox="1"/>
          <p:nvPr userDrawn="1"/>
        </p:nvSpPr>
        <p:spPr>
          <a:xfrm>
            <a:off x="7491046" y="4694070"/>
            <a:ext cx="3587262" cy="276999"/>
          </a:xfrm>
          <a:prstGeom prst="rect">
            <a:avLst/>
          </a:prstGeom>
        </p:spPr>
        <p:txBody>
          <a:bodyPr vert="horz" wrap="square" lIns="0" tIns="0" rIns="0" bIns="0" rtlCol="0">
            <a:spAutoFit/>
          </a:bodyPr>
          <a:lstStyle/>
          <a:p>
            <a:pPr lvl="0"/>
            <a:r>
              <a:rPr lang="en-US"/>
              <a:t>Click to add text</a:t>
            </a:r>
          </a:p>
        </p:txBody>
      </p:sp>
      <p:sp>
        <p:nvSpPr>
          <p:cNvPr id="22" name="TextBox 21">
            <a:extLst>
              <a:ext uri="{FF2B5EF4-FFF2-40B4-BE49-F238E27FC236}">
                <a16:creationId xmlns:a16="http://schemas.microsoft.com/office/drawing/2014/main" id="{68672C4D-D075-AFF6-8D63-38331922FADF}"/>
              </a:ext>
            </a:extLst>
          </p:cNvPr>
          <p:cNvSpPr txBox="1"/>
          <p:nvPr userDrawn="1"/>
        </p:nvSpPr>
        <p:spPr>
          <a:xfrm>
            <a:off x="7491046" y="5632313"/>
            <a:ext cx="3587262" cy="276999"/>
          </a:xfrm>
          <a:prstGeom prst="rect">
            <a:avLst/>
          </a:prstGeom>
        </p:spPr>
        <p:txBody>
          <a:bodyPr vert="horz" wrap="square" lIns="0" tIns="0" rIns="0" bIns="0" rtlCol="0">
            <a:spAutoFit/>
          </a:bodyPr>
          <a:lstStyle/>
          <a:p>
            <a:pPr lvl="0"/>
            <a:r>
              <a:rPr lang="en-US"/>
              <a:t>Click to add text</a:t>
            </a:r>
          </a:p>
        </p:txBody>
      </p:sp>
      <p:sp>
        <p:nvSpPr>
          <p:cNvPr id="39" name="TextBox 38">
            <a:extLst>
              <a:ext uri="{FF2B5EF4-FFF2-40B4-BE49-F238E27FC236}">
                <a16:creationId xmlns:a16="http://schemas.microsoft.com/office/drawing/2014/main" id="{F1250F81-CC07-9D20-A4F2-53A5540C40AC}"/>
              </a:ext>
            </a:extLst>
          </p:cNvPr>
          <p:cNvSpPr txBox="1"/>
          <p:nvPr userDrawn="1"/>
        </p:nvSpPr>
        <p:spPr>
          <a:xfrm>
            <a:off x="2310438" y="1841545"/>
            <a:ext cx="3587262" cy="246221"/>
          </a:xfrm>
          <a:prstGeom prst="rect">
            <a:avLst/>
          </a:prstGeom>
        </p:spPr>
        <p:txBody>
          <a:bodyPr vert="horz" wrap="square" lIns="0" tIns="0" rIns="0" bIns="0" rtlCol="0">
            <a:spAutoFit/>
          </a:bodyPr>
          <a:lstStyle/>
          <a:p>
            <a:pPr lvl="0" algn="ctr"/>
            <a:r>
              <a:rPr lang="en-US" sz="1600">
                <a:solidFill>
                  <a:schemeClr val="bg1"/>
                </a:solidFill>
              </a:rPr>
              <a:t>Add text</a:t>
            </a:r>
          </a:p>
        </p:txBody>
      </p:sp>
      <p:sp>
        <p:nvSpPr>
          <p:cNvPr id="40" name="TextBox 39">
            <a:extLst>
              <a:ext uri="{FF2B5EF4-FFF2-40B4-BE49-F238E27FC236}">
                <a16:creationId xmlns:a16="http://schemas.microsoft.com/office/drawing/2014/main" id="{74A53889-A29E-9613-9DE4-8983B9E4E13F}"/>
              </a:ext>
            </a:extLst>
          </p:cNvPr>
          <p:cNvSpPr txBox="1"/>
          <p:nvPr userDrawn="1"/>
        </p:nvSpPr>
        <p:spPr>
          <a:xfrm>
            <a:off x="2310438" y="2798398"/>
            <a:ext cx="3587262" cy="246221"/>
          </a:xfrm>
          <a:prstGeom prst="rect">
            <a:avLst/>
          </a:prstGeom>
        </p:spPr>
        <p:txBody>
          <a:bodyPr vert="horz" wrap="square" lIns="0" tIns="0" rIns="0" bIns="0" rtlCol="0">
            <a:spAutoFit/>
          </a:bodyPr>
          <a:lstStyle/>
          <a:p>
            <a:pPr lvl="0" algn="ctr"/>
            <a:r>
              <a:rPr lang="en-US" sz="1600">
                <a:solidFill>
                  <a:schemeClr val="bg1"/>
                </a:solidFill>
              </a:rPr>
              <a:t>Add text</a:t>
            </a:r>
          </a:p>
        </p:txBody>
      </p:sp>
      <p:sp>
        <p:nvSpPr>
          <p:cNvPr id="42" name="TextBox 41">
            <a:extLst>
              <a:ext uri="{FF2B5EF4-FFF2-40B4-BE49-F238E27FC236}">
                <a16:creationId xmlns:a16="http://schemas.microsoft.com/office/drawing/2014/main" id="{B4E2FFAE-3D49-A2E3-2FB9-EE404301DDAC}"/>
              </a:ext>
            </a:extLst>
          </p:cNvPr>
          <p:cNvSpPr txBox="1"/>
          <p:nvPr userDrawn="1"/>
        </p:nvSpPr>
        <p:spPr>
          <a:xfrm>
            <a:off x="2310438" y="3760825"/>
            <a:ext cx="3587262" cy="246221"/>
          </a:xfrm>
          <a:prstGeom prst="rect">
            <a:avLst/>
          </a:prstGeom>
        </p:spPr>
        <p:txBody>
          <a:bodyPr vert="horz" wrap="square" lIns="0" tIns="0" rIns="0" bIns="0" rtlCol="0">
            <a:spAutoFit/>
          </a:bodyPr>
          <a:lstStyle/>
          <a:p>
            <a:pPr lvl="0" algn="ctr"/>
            <a:r>
              <a:rPr lang="en-US" sz="1600">
                <a:solidFill>
                  <a:schemeClr val="bg1"/>
                </a:solidFill>
              </a:rPr>
              <a:t>Add text</a:t>
            </a:r>
          </a:p>
        </p:txBody>
      </p:sp>
      <p:sp>
        <p:nvSpPr>
          <p:cNvPr id="43" name="TextBox 42">
            <a:extLst>
              <a:ext uri="{FF2B5EF4-FFF2-40B4-BE49-F238E27FC236}">
                <a16:creationId xmlns:a16="http://schemas.microsoft.com/office/drawing/2014/main" id="{1A726493-F234-486C-415F-130F7305EFA4}"/>
              </a:ext>
            </a:extLst>
          </p:cNvPr>
          <p:cNvSpPr txBox="1"/>
          <p:nvPr userDrawn="1"/>
        </p:nvSpPr>
        <p:spPr>
          <a:xfrm>
            <a:off x="2310438" y="4709459"/>
            <a:ext cx="3587262" cy="246221"/>
          </a:xfrm>
          <a:prstGeom prst="rect">
            <a:avLst/>
          </a:prstGeom>
        </p:spPr>
        <p:txBody>
          <a:bodyPr vert="horz" wrap="square" lIns="0" tIns="0" rIns="0" bIns="0" rtlCol="0">
            <a:spAutoFit/>
          </a:bodyPr>
          <a:lstStyle/>
          <a:p>
            <a:pPr lvl="0" algn="ctr"/>
            <a:r>
              <a:rPr lang="en-US" sz="1600">
                <a:solidFill>
                  <a:schemeClr val="bg1"/>
                </a:solidFill>
              </a:rPr>
              <a:t>Add text</a:t>
            </a:r>
          </a:p>
        </p:txBody>
      </p:sp>
      <p:sp>
        <p:nvSpPr>
          <p:cNvPr id="44" name="TextBox 43">
            <a:extLst>
              <a:ext uri="{FF2B5EF4-FFF2-40B4-BE49-F238E27FC236}">
                <a16:creationId xmlns:a16="http://schemas.microsoft.com/office/drawing/2014/main" id="{DB7EDCCF-C70E-173C-B430-8F97A94A7EE6}"/>
              </a:ext>
            </a:extLst>
          </p:cNvPr>
          <p:cNvSpPr txBox="1"/>
          <p:nvPr userDrawn="1"/>
        </p:nvSpPr>
        <p:spPr>
          <a:xfrm>
            <a:off x="2310438" y="5561596"/>
            <a:ext cx="3587262" cy="246221"/>
          </a:xfrm>
          <a:prstGeom prst="rect">
            <a:avLst/>
          </a:prstGeom>
        </p:spPr>
        <p:txBody>
          <a:bodyPr vert="horz" wrap="square" lIns="0" tIns="0" rIns="0" bIns="0" rtlCol="0">
            <a:spAutoFit/>
          </a:bodyPr>
          <a:lstStyle/>
          <a:p>
            <a:pPr lvl="0" algn="ctr"/>
            <a:r>
              <a:rPr lang="en-US" sz="1600">
                <a:solidFill>
                  <a:schemeClr val="bg1"/>
                </a:solidFill>
              </a:rPr>
              <a:t>X</a:t>
            </a:r>
          </a:p>
        </p:txBody>
      </p:sp>
    </p:spTree>
    <p:extLst>
      <p:ext uri="{BB962C8B-B14F-4D97-AF65-F5344CB8AC3E}">
        <p14:creationId xmlns:p14="http://schemas.microsoft.com/office/powerpoint/2010/main" val="17692370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Title Only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295B1D-3EAA-B027-E1B8-BEE606E94191}"/>
              </a:ext>
            </a:extLst>
          </p:cNvPr>
          <p:cNvSpPr>
            <a:spLocks noGrp="1"/>
          </p:cNvSpPr>
          <p:nvPr>
            <p:ph type="dt" sz="half" idx="20"/>
          </p:nvPr>
        </p:nvSpPr>
        <p:spPr>
          <a:xfrm flipH="1">
            <a:off x="-1" y="6858000"/>
            <a:ext cx="0" cy="0"/>
          </a:xfrm>
          <a:prstGeom prst="rect">
            <a:avLst/>
          </a:prstGeom>
        </p:spPr>
        <p:txBody>
          <a:bodyPr/>
          <a:lstStyle/>
          <a:p>
            <a:endParaRPr lang="en-US"/>
          </a:p>
        </p:txBody>
      </p:sp>
      <p:sp>
        <p:nvSpPr>
          <p:cNvPr id="9" name="Footer Placeholder 8">
            <a:extLst>
              <a:ext uri="{FF2B5EF4-FFF2-40B4-BE49-F238E27FC236}">
                <a16:creationId xmlns:a16="http://schemas.microsoft.com/office/drawing/2014/main" id="{1D27A412-501D-B197-D5BA-D6C14AC2D436}"/>
              </a:ext>
            </a:extLst>
          </p:cNvPr>
          <p:cNvSpPr>
            <a:spLocks noGrp="1"/>
          </p:cNvSpPr>
          <p:nvPr>
            <p:ph type="ftr" sz="quarter" idx="21"/>
          </p:nvPr>
        </p:nvSpPr>
        <p:spPr>
          <a:xfrm>
            <a:off x="442913" y="6471920"/>
            <a:ext cx="8254628" cy="249555"/>
          </a:xfrm>
          <a:prstGeom prst="rect">
            <a:avLst/>
          </a:prstGeom>
        </p:spPr>
        <p:txBody>
          <a:bodyPr/>
          <a:lstStyle/>
          <a:p>
            <a:r>
              <a:rPr lang="en-US"/>
              <a:t>CONFIDENTIAL</a:t>
            </a:r>
          </a:p>
        </p:txBody>
      </p:sp>
      <p:sp>
        <p:nvSpPr>
          <p:cNvPr id="11" name="Slide Number Placeholder 10">
            <a:extLst>
              <a:ext uri="{FF2B5EF4-FFF2-40B4-BE49-F238E27FC236}">
                <a16:creationId xmlns:a16="http://schemas.microsoft.com/office/drawing/2014/main" id="{482DA102-C066-1528-027F-5B9B9CE3E31F}"/>
              </a:ext>
            </a:extLst>
          </p:cNvPr>
          <p:cNvSpPr>
            <a:spLocks noGrp="1"/>
          </p:cNvSpPr>
          <p:nvPr>
            <p:ph type="sldNum" sz="quarter" idx="22"/>
          </p:nvPr>
        </p:nvSpPr>
        <p:spPr>
          <a:xfrm>
            <a:off x="11417212" y="6487290"/>
            <a:ext cx="410527" cy="246221"/>
          </a:xfrm>
          <a:prstGeom prst="rect">
            <a:avLst/>
          </a:prstGeom>
        </p:spPr>
        <p:txBody>
          <a:bodyPr/>
          <a:lstStyle/>
          <a:p>
            <a:fld id="{0A1A0966-58B5-D140-B861-27719A32589F}" type="slidenum">
              <a:rPr lang="en-US" smtClean="0"/>
              <a:pPr/>
              <a:t>‹#›</a:t>
            </a:fld>
            <a:endParaRPr lang="en-US"/>
          </a:p>
        </p:txBody>
      </p:sp>
      <p:sp>
        <p:nvSpPr>
          <p:cNvPr id="4" name="Rectangle 3">
            <a:extLst>
              <a:ext uri="{FF2B5EF4-FFF2-40B4-BE49-F238E27FC236}">
                <a16:creationId xmlns:a16="http://schemas.microsoft.com/office/drawing/2014/main" id="{D0524299-3911-C967-F554-54B90E577995}"/>
              </a:ext>
            </a:extLst>
          </p:cNvPr>
          <p:cNvSpPr/>
          <p:nvPr userDrawn="1"/>
        </p:nvSpPr>
        <p:spPr>
          <a:xfrm>
            <a:off x="0" y="1703114"/>
            <a:ext cx="12198293" cy="45719"/>
          </a:xfrm>
          <a:prstGeom prst="rect">
            <a:avLst/>
          </a:prstGeom>
          <a:gradFill>
            <a:gsLst>
              <a:gs pos="6000">
                <a:schemeClr val="accent2"/>
              </a:gs>
              <a:gs pos="50000">
                <a:schemeClr val="accent1"/>
              </a:gs>
              <a:gs pos="98000">
                <a:schemeClr val="accent3"/>
              </a:gs>
            </a:gsLst>
            <a:lin ang="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EB148D"/>
              </a:solidFill>
              <a:effectLst/>
              <a:uLnTx/>
              <a:uFillTx/>
              <a:latin typeface="Bernina Sans Offc" panose="02000000000000000000" pitchFamily="2" charset="77"/>
              <a:ea typeface="+mn-ea"/>
              <a:cs typeface="+mn-cs"/>
            </a:endParaRPr>
          </a:p>
        </p:txBody>
      </p:sp>
      <p:sp>
        <p:nvSpPr>
          <p:cNvPr id="20" name="Rectangle 19">
            <a:extLst>
              <a:ext uri="{FF2B5EF4-FFF2-40B4-BE49-F238E27FC236}">
                <a16:creationId xmlns:a16="http://schemas.microsoft.com/office/drawing/2014/main" id="{C5FD4347-E828-76AB-B11D-F9F5D3E3B2F8}"/>
              </a:ext>
            </a:extLst>
          </p:cNvPr>
          <p:cNvSpPr/>
          <p:nvPr userDrawn="1"/>
        </p:nvSpPr>
        <p:spPr>
          <a:xfrm>
            <a:off x="0" y="1703114"/>
            <a:ext cx="12198293" cy="45719"/>
          </a:xfrm>
          <a:prstGeom prst="rect">
            <a:avLst/>
          </a:prstGeom>
          <a:gradFill>
            <a:gsLst>
              <a:gs pos="6000">
                <a:schemeClr val="accent2"/>
              </a:gs>
              <a:gs pos="50000">
                <a:schemeClr val="accent1"/>
              </a:gs>
              <a:gs pos="98000">
                <a:schemeClr val="accent3"/>
              </a:gs>
            </a:gsLst>
            <a:lin ang="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EB148D"/>
              </a:solidFill>
              <a:effectLst/>
              <a:uLnTx/>
              <a:uFillTx/>
              <a:latin typeface="Bernina Sans Offc" panose="02000000000000000000" pitchFamily="2" charset="77"/>
              <a:ea typeface="+mn-ea"/>
              <a:cs typeface="+mn-cs"/>
            </a:endParaRPr>
          </a:p>
        </p:txBody>
      </p:sp>
      <p:sp>
        <p:nvSpPr>
          <p:cNvPr id="5" name="Title 5">
            <a:extLst>
              <a:ext uri="{FF2B5EF4-FFF2-40B4-BE49-F238E27FC236}">
                <a16:creationId xmlns:a16="http://schemas.microsoft.com/office/drawing/2014/main" id="{2BFB79ED-A0D4-F89B-323E-E6D1FC85C48D}"/>
              </a:ext>
            </a:extLst>
          </p:cNvPr>
          <p:cNvSpPr>
            <a:spLocks noGrp="1"/>
          </p:cNvSpPr>
          <p:nvPr>
            <p:ph type="title"/>
          </p:nvPr>
        </p:nvSpPr>
        <p:spPr>
          <a:xfrm>
            <a:off x="720303" y="225425"/>
            <a:ext cx="8839605" cy="827088"/>
          </a:xfrm>
        </p:spPr>
        <p:txBody>
          <a:bodyPr/>
          <a:lstStyle/>
          <a:p>
            <a:endParaRPr lang="en-US"/>
          </a:p>
        </p:txBody>
      </p:sp>
    </p:spTree>
    <p:extLst>
      <p:ext uri="{BB962C8B-B14F-4D97-AF65-F5344CB8AC3E}">
        <p14:creationId xmlns:p14="http://schemas.microsoft.com/office/powerpoint/2010/main" val="1293808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2A1EA4FF-DE2D-7CA8-05D1-FB9E74E284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07"/>
            <a:ext cx="12198776" cy="6854193"/>
          </a:xfrm>
          <a:prstGeom prst="rect">
            <a:avLst/>
          </a:prstGeom>
        </p:spPr>
      </p:pic>
      <p:sp>
        <p:nvSpPr>
          <p:cNvPr id="9" name="Rounded Rectangle 8">
            <a:extLst>
              <a:ext uri="{FF2B5EF4-FFF2-40B4-BE49-F238E27FC236}">
                <a16:creationId xmlns:a16="http://schemas.microsoft.com/office/drawing/2014/main" id="{F33AED4C-A342-8093-0DFA-DCCC3FB8F6D8}"/>
              </a:ext>
            </a:extLst>
          </p:cNvPr>
          <p:cNvSpPr/>
          <p:nvPr userDrawn="1"/>
        </p:nvSpPr>
        <p:spPr>
          <a:xfrm>
            <a:off x="3124674" y="2245341"/>
            <a:ext cx="5647894" cy="2371125"/>
          </a:xfrm>
          <a:prstGeom prst="roundRect">
            <a:avLst>
              <a:gd name="adj" fmla="val 2205"/>
            </a:avLst>
          </a:prstGeom>
          <a:solidFill>
            <a:schemeClr val="bg1"/>
          </a:solidFill>
          <a:ln>
            <a:noFill/>
          </a:ln>
          <a:effectLst>
            <a:outerShdw blurRad="235545" sx="104000" sy="104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en-US" sz="900" b="0" i="0" u="none" strike="noStrike" kern="1200" cap="none" spc="150" normalizeH="0" baseline="0" noProof="0">
              <a:ln>
                <a:noFill/>
              </a:ln>
              <a:solidFill>
                <a:srgbClr val="FFFFFF"/>
              </a:solidFill>
              <a:effectLst/>
              <a:uLnTx/>
              <a:uFillTx/>
              <a:latin typeface="Bernina Sans Offc" panose="02000000000000000000" pitchFamily="2" charset="77"/>
              <a:ea typeface="+mn-ea"/>
              <a:cs typeface="+mn-cs"/>
            </a:endParaRPr>
          </a:p>
        </p:txBody>
      </p:sp>
      <p:pic>
        <p:nvPicPr>
          <p:cNvPr id="38" name="Graphic 37">
            <a:extLst>
              <a:ext uri="{FF2B5EF4-FFF2-40B4-BE49-F238E27FC236}">
                <a16:creationId xmlns:a16="http://schemas.microsoft.com/office/drawing/2014/main" id="{3B40274F-9310-F015-227C-D43961B923E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50731" y="3063071"/>
            <a:ext cx="2595781" cy="458587"/>
          </a:xfrm>
          <a:prstGeom prst="rect">
            <a:avLst/>
          </a:prstGeom>
        </p:spPr>
      </p:pic>
      <p:sp>
        <p:nvSpPr>
          <p:cNvPr id="15" name="TextBox 14">
            <a:extLst>
              <a:ext uri="{FF2B5EF4-FFF2-40B4-BE49-F238E27FC236}">
                <a16:creationId xmlns:a16="http://schemas.microsoft.com/office/drawing/2014/main" id="{D6099930-2AF8-56A8-030B-1A09A26F6A5D}"/>
              </a:ext>
            </a:extLst>
          </p:cNvPr>
          <p:cNvSpPr txBox="1"/>
          <p:nvPr userDrawn="1"/>
        </p:nvSpPr>
        <p:spPr>
          <a:xfrm>
            <a:off x="4062304" y="3658855"/>
            <a:ext cx="3772635" cy="307777"/>
          </a:xfrm>
          <a:prstGeom prst="rect">
            <a:avLst/>
          </a:prstGeom>
          <a:noFill/>
        </p:spPr>
        <p:txBody>
          <a:bodyPr wrap="square" rtlCol="0">
            <a:spAutoFit/>
          </a:bodyPr>
          <a:lstStyle/>
          <a:p>
            <a:pPr algn="ctr"/>
            <a:r>
              <a:rPr lang="en-CA" sz="1400" b="0" i="0" spc="150" baseline="0">
                <a:solidFill>
                  <a:schemeClr val="tx1"/>
                </a:solidFill>
                <a:latin typeface="Bernina Sans Offc" panose="02000000000000000000" pitchFamily="2" charset="77"/>
              </a:rPr>
              <a:t>CLOUD DONE RIGHT</a:t>
            </a:r>
          </a:p>
        </p:txBody>
      </p:sp>
    </p:spTree>
    <p:extLst>
      <p:ext uri="{BB962C8B-B14F-4D97-AF65-F5344CB8AC3E}">
        <p14:creationId xmlns:p14="http://schemas.microsoft.com/office/powerpoint/2010/main" val="32920477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1.png"/><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hidden="1">
            <a:extLst>
              <a:ext uri="{FF2B5EF4-FFF2-40B4-BE49-F238E27FC236}">
                <a16:creationId xmlns:a16="http://schemas.microsoft.com/office/drawing/2014/main" id="{4EA08833-552E-0FED-70B1-68E450E4CA88}"/>
              </a:ext>
            </a:extLst>
          </p:cNvPr>
          <p:cNvPicPr>
            <a:picLocks noChangeAspect="1"/>
          </p:cNvPicPr>
          <p:nvPr userDrawn="1"/>
        </p:nvPicPr>
        <p:blipFill>
          <a:blip r:embed="rId58"/>
          <a:stretch>
            <a:fillRect/>
          </a:stretch>
        </p:blipFill>
        <p:spPr>
          <a:xfrm>
            <a:off x="-1" y="4394"/>
            <a:ext cx="12199821" cy="6853606"/>
          </a:xfrm>
          <a:prstGeom prst="rect">
            <a:avLst/>
          </a:prstGeom>
        </p:spPr>
      </p:pic>
      <p:sp>
        <p:nvSpPr>
          <p:cNvPr id="2" name="Title Placeholder 1">
            <a:extLst>
              <a:ext uri="{FF2B5EF4-FFF2-40B4-BE49-F238E27FC236}">
                <a16:creationId xmlns:a16="http://schemas.microsoft.com/office/drawing/2014/main" id="{CBD6666A-5A3C-1D44-B53F-8D76AFD02589}"/>
              </a:ext>
            </a:extLst>
          </p:cNvPr>
          <p:cNvSpPr>
            <a:spLocks noGrp="1"/>
          </p:cNvSpPr>
          <p:nvPr>
            <p:ph type="title"/>
          </p:nvPr>
        </p:nvSpPr>
        <p:spPr>
          <a:xfrm>
            <a:off x="442913" y="540215"/>
            <a:ext cx="11306175" cy="537155"/>
          </a:xfrm>
          <a:prstGeom prst="rect">
            <a:avLst/>
          </a:prstGeom>
        </p:spPr>
        <p:txBody>
          <a:bodyPr vert="horz" lIns="91440" tIns="9000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19376893-6008-2643-A80E-DFC5AA9E8269}"/>
              </a:ext>
            </a:extLst>
          </p:cNvPr>
          <p:cNvSpPr>
            <a:spLocks noGrp="1"/>
          </p:cNvSpPr>
          <p:nvPr>
            <p:ph type="body" idx="1"/>
          </p:nvPr>
        </p:nvSpPr>
        <p:spPr>
          <a:xfrm>
            <a:off x="442913" y="1160463"/>
            <a:ext cx="11306175" cy="50768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D35A464A-A65A-4110-8612-7116CACE8098}"/>
              </a:ext>
            </a:extLst>
          </p:cNvPr>
          <p:cNvSpPr>
            <a:spLocks noGrp="1"/>
          </p:cNvSpPr>
          <p:nvPr>
            <p:ph type="dt" sz="half" idx="2"/>
          </p:nvPr>
        </p:nvSpPr>
        <p:spPr>
          <a:xfrm flipH="1">
            <a:off x="-1" y="6858000"/>
            <a:ext cx="0" cy="0"/>
          </a:xfrm>
          <a:prstGeom prst="rect">
            <a:avLst/>
          </a:prstGeom>
          <a:ln w="0">
            <a:solidFill>
              <a:srgbClr val="000000">
                <a:alpha val="0"/>
              </a:srgbClr>
            </a:solidFill>
          </a:ln>
        </p:spPr>
        <p:txBody>
          <a:bodyPr vert="horz" lIns="0" tIns="0" rIns="0" bIns="0" rtlCol="0" anchor="ctr"/>
          <a:lstStyle>
            <a:lvl1pPr algn="l">
              <a:defRPr sz="100" b="0" i="0">
                <a:solidFill>
                  <a:schemeClr val="bg1">
                    <a:lumMod val="50000"/>
                  </a:schemeClr>
                </a:solidFill>
                <a:latin typeface="Bernina Sans Offc" panose="02000000000000000000" pitchFamily="2" charset="77"/>
              </a:defRPr>
            </a:lvl1pPr>
          </a:lstStyle>
          <a:p>
            <a:endParaRPr lang="en-US"/>
          </a:p>
        </p:txBody>
      </p:sp>
      <p:sp>
        <p:nvSpPr>
          <p:cNvPr id="8" name="Footer Placeholder 4">
            <a:extLst>
              <a:ext uri="{FF2B5EF4-FFF2-40B4-BE49-F238E27FC236}">
                <a16:creationId xmlns:a16="http://schemas.microsoft.com/office/drawing/2014/main" id="{FCC97ABD-DC32-B238-5156-C7471EC1EF94}"/>
              </a:ext>
            </a:extLst>
          </p:cNvPr>
          <p:cNvSpPr>
            <a:spLocks noGrp="1"/>
          </p:cNvSpPr>
          <p:nvPr>
            <p:ph type="ftr" sz="quarter" idx="3"/>
          </p:nvPr>
        </p:nvSpPr>
        <p:spPr>
          <a:xfrm>
            <a:off x="442913" y="6471920"/>
            <a:ext cx="8254628" cy="249555"/>
          </a:xfrm>
          <a:prstGeom prst="rect">
            <a:avLst/>
          </a:prstGeom>
        </p:spPr>
        <p:txBody>
          <a:bodyPr vert="horz" lIns="91440" tIns="45720" rIns="91440" bIns="45720" rtlCol="0" anchor="ctr"/>
          <a:lstStyle>
            <a:lvl1pPr algn="l">
              <a:defRPr sz="700" b="0" i="0" spc="100" baseline="0">
                <a:solidFill>
                  <a:schemeClr val="bg1">
                    <a:lumMod val="50000"/>
                  </a:schemeClr>
                </a:solidFill>
                <a:latin typeface="DT Flow" pitchFamily="2" charset="77"/>
              </a:defRPr>
            </a:lvl1pPr>
          </a:lstStyle>
          <a:p>
            <a:r>
              <a:rPr lang="en-US"/>
              <a:t>CONFIDENTIAL</a:t>
            </a:r>
          </a:p>
        </p:txBody>
      </p:sp>
      <p:sp>
        <p:nvSpPr>
          <p:cNvPr id="10" name="Slide Number Placeholder 5">
            <a:extLst>
              <a:ext uri="{FF2B5EF4-FFF2-40B4-BE49-F238E27FC236}">
                <a16:creationId xmlns:a16="http://schemas.microsoft.com/office/drawing/2014/main" id="{9C1F3F55-66A6-7CAA-85AC-2BA8C3879501}"/>
              </a:ext>
            </a:extLst>
          </p:cNvPr>
          <p:cNvSpPr>
            <a:spLocks noGrp="1"/>
          </p:cNvSpPr>
          <p:nvPr>
            <p:ph type="sldNum" sz="quarter" idx="4"/>
          </p:nvPr>
        </p:nvSpPr>
        <p:spPr>
          <a:xfrm>
            <a:off x="11417212" y="6487290"/>
            <a:ext cx="410527" cy="246221"/>
          </a:xfrm>
          <a:prstGeom prst="rect">
            <a:avLst/>
          </a:prstGeom>
        </p:spPr>
        <p:txBody>
          <a:bodyPr vert="horz" lIns="91440" tIns="45720" rIns="91440" bIns="45720" rtlCol="0" anchor="ctr">
            <a:spAutoFit/>
          </a:bodyPr>
          <a:lstStyle>
            <a:lvl1pPr algn="l">
              <a:defRPr sz="1000" b="0" i="0">
                <a:solidFill>
                  <a:schemeClr val="tx1"/>
                </a:solidFill>
                <a:latin typeface="DT Flow" pitchFamily="2" charset="77"/>
              </a:defRPr>
            </a:lvl1pPr>
          </a:lstStyle>
          <a:p>
            <a:fld id="{0A1A0966-58B5-D140-B861-27719A32589F}" type="slidenum">
              <a:rPr lang="en-US" smtClean="0"/>
              <a:pPr/>
              <a:t>‹#›</a:t>
            </a:fld>
            <a:endParaRPr lang="en-US"/>
          </a:p>
        </p:txBody>
      </p:sp>
      <p:cxnSp>
        <p:nvCxnSpPr>
          <p:cNvPr id="11" name="Straight Connector 10">
            <a:extLst>
              <a:ext uri="{FF2B5EF4-FFF2-40B4-BE49-F238E27FC236}">
                <a16:creationId xmlns:a16="http://schemas.microsoft.com/office/drawing/2014/main" id="{6FE12EAF-67A1-82D6-3BF6-ED94762DB84E}"/>
              </a:ext>
            </a:extLst>
          </p:cNvPr>
          <p:cNvCxnSpPr>
            <a:cxnSpLocks/>
          </p:cNvCxnSpPr>
          <p:nvPr userDrawn="1"/>
        </p:nvCxnSpPr>
        <p:spPr>
          <a:xfrm>
            <a:off x="11379451" y="6503720"/>
            <a:ext cx="0" cy="213360"/>
          </a:xfrm>
          <a:prstGeom prst="line">
            <a:avLst/>
          </a:prstGeom>
          <a:ln w="25400">
            <a:gradFill>
              <a:gsLst>
                <a:gs pos="100000">
                  <a:schemeClr val="accent1"/>
                </a:gs>
                <a:gs pos="0">
                  <a:schemeClr val="accent3"/>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6D6980CB-1D30-A8FD-C71B-1D80E987E735}"/>
              </a:ext>
            </a:extLst>
          </p:cNvPr>
          <p:cNvPicPr>
            <a:picLocks noChangeAspect="1"/>
          </p:cNvPicPr>
          <p:nvPr userDrawn="1"/>
        </p:nvPicPr>
        <p:blipFill>
          <a:blip r:embed="rId59" cstate="email">
            <a:extLst>
              <a:ext uri="{28A0092B-C50C-407E-A947-70E740481C1C}">
                <a14:useLocalDpi xmlns:a14="http://schemas.microsoft.com/office/drawing/2010/main"/>
              </a:ext>
              <a:ext uri="{96DAC541-7B7A-43D3-8B79-37D633B846F1}">
                <asvg:svgBlip xmlns:asvg="http://schemas.microsoft.com/office/drawing/2016/SVG/main" r:embed="rId60"/>
              </a:ext>
            </a:extLst>
          </a:blip>
          <a:stretch>
            <a:fillRect/>
          </a:stretch>
        </p:blipFill>
        <p:spPr>
          <a:xfrm>
            <a:off x="11017845" y="6499325"/>
            <a:ext cx="219356" cy="222150"/>
          </a:xfrm>
          <a:prstGeom prst="rect">
            <a:avLst/>
          </a:prstGeom>
        </p:spPr>
      </p:pic>
    </p:spTree>
    <p:extLst>
      <p:ext uri="{BB962C8B-B14F-4D97-AF65-F5344CB8AC3E}">
        <p14:creationId xmlns:p14="http://schemas.microsoft.com/office/powerpoint/2010/main" val="3253947480"/>
      </p:ext>
    </p:extLst>
  </p:cSld>
  <p:clrMap bg1="lt1" tx1="dk1" bg2="lt2" tx2="dk2" accent1="accent1" accent2="accent2" accent3="accent3" accent4="accent4" accent5="accent5" accent6="accent6" hlink="hlink" folHlink="folHlink"/>
  <p:sldLayoutIdLst>
    <p:sldLayoutId id="2147484385" r:id="rId1"/>
    <p:sldLayoutId id="2147484163" r:id="rId2"/>
    <p:sldLayoutId id="2147484401" r:id="rId3"/>
    <p:sldLayoutId id="2147484403" r:id="rId4"/>
    <p:sldLayoutId id="2147484404" r:id="rId5"/>
    <p:sldLayoutId id="2147484371" r:id="rId6"/>
    <p:sldLayoutId id="2147484372" r:id="rId7"/>
    <p:sldLayoutId id="2147484432" r:id="rId8"/>
    <p:sldLayoutId id="2147484373" r:id="rId9"/>
    <p:sldLayoutId id="2147484435" r:id="rId10"/>
    <p:sldLayoutId id="2147484354" r:id="rId11"/>
    <p:sldLayoutId id="2147484356" r:id="rId12"/>
    <p:sldLayoutId id="2147484359" r:id="rId13"/>
    <p:sldLayoutId id="2147484433" r:id="rId14"/>
    <p:sldLayoutId id="2147484176" r:id="rId15"/>
    <p:sldLayoutId id="2147484374" r:id="rId16"/>
    <p:sldLayoutId id="2147484376" r:id="rId17"/>
    <p:sldLayoutId id="2147484377" r:id="rId18"/>
    <p:sldLayoutId id="2147484437" r:id="rId19"/>
    <p:sldLayoutId id="2147484390" r:id="rId20"/>
    <p:sldLayoutId id="2147484394" r:id="rId21"/>
    <p:sldLayoutId id="2147484395" r:id="rId22"/>
    <p:sldLayoutId id="2147484396" r:id="rId23"/>
    <p:sldLayoutId id="2147484378" r:id="rId24"/>
    <p:sldLayoutId id="2147484379" r:id="rId25"/>
    <p:sldLayoutId id="2147484380" r:id="rId26"/>
    <p:sldLayoutId id="2147484381" r:id="rId27"/>
    <p:sldLayoutId id="2147484397" r:id="rId28"/>
    <p:sldLayoutId id="2147484434" r:id="rId29"/>
    <p:sldLayoutId id="2147484398" r:id="rId30"/>
    <p:sldLayoutId id="2147484436" r:id="rId31"/>
    <p:sldLayoutId id="2147484399" r:id="rId32"/>
    <p:sldLayoutId id="2147484400" r:id="rId33"/>
    <p:sldLayoutId id="2147484426" r:id="rId34"/>
    <p:sldLayoutId id="2147484417" r:id="rId35"/>
    <p:sldLayoutId id="2147484418" r:id="rId36"/>
    <p:sldLayoutId id="2147484419" r:id="rId37"/>
    <p:sldLayoutId id="2147484420" r:id="rId38"/>
    <p:sldLayoutId id="2147484421" r:id="rId39"/>
    <p:sldLayoutId id="2147484438" r:id="rId40"/>
    <p:sldLayoutId id="2147484422" r:id="rId41"/>
    <p:sldLayoutId id="2147484423" r:id="rId42"/>
    <p:sldLayoutId id="2147484424" r:id="rId43"/>
    <p:sldLayoutId id="2147484425" r:id="rId44"/>
    <p:sldLayoutId id="2147484427" r:id="rId45"/>
    <p:sldLayoutId id="2147484428" r:id="rId46"/>
    <p:sldLayoutId id="2147484429" r:id="rId47"/>
    <p:sldLayoutId id="2147484430" r:id="rId48"/>
    <p:sldLayoutId id="2147484431" r:id="rId49"/>
    <p:sldLayoutId id="2147484406" r:id="rId50"/>
    <p:sldLayoutId id="2147484407" r:id="rId51"/>
    <p:sldLayoutId id="2147484408" r:id="rId52"/>
    <p:sldLayoutId id="2147484409" r:id="rId53"/>
    <p:sldLayoutId id="2147484412" r:id="rId54"/>
    <p:sldLayoutId id="2147484413" r:id="rId55"/>
    <p:sldLayoutId id="2147484186" r:id="rId56"/>
  </p:sldLayoutIdLst>
  <p:hf hdr="0" dt="0"/>
  <p:txStyles>
    <p:titleStyle>
      <a:lvl1pPr algn="l" defTabSz="914400" rtl="0" eaLnBrk="1" latinLnBrk="0" hangingPunct="1">
        <a:lnSpc>
          <a:spcPct val="90000"/>
        </a:lnSpc>
        <a:spcBef>
          <a:spcPct val="0"/>
        </a:spcBef>
        <a:buNone/>
        <a:defRPr sz="2800" b="0" i="0" kern="1200">
          <a:solidFill>
            <a:schemeClr val="tx1"/>
          </a:solidFill>
          <a:latin typeface="+mj-lt"/>
          <a:ea typeface="+mj-ea"/>
          <a:cs typeface="+mj-cs"/>
        </a:defRPr>
      </a:lvl1pPr>
    </p:titleStyle>
    <p:bodyStyle>
      <a:lvl1pPr marL="184150" indent="-184150" algn="l" defTabSz="914400" rtl="0" eaLnBrk="1" latinLnBrk="0" hangingPunct="1">
        <a:lnSpc>
          <a:spcPct val="110000"/>
        </a:lnSpc>
        <a:spcBef>
          <a:spcPts val="600"/>
        </a:spcBef>
        <a:buClr>
          <a:schemeClr val="accent1"/>
        </a:buClr>
        <a:buSzPct val="80000"/>
        <a:buFont typeface="Arial" panose="020B0604020202020204" pitchFamily="34" charset="0"/>
        <a:buChar char="•"/>
        <a:tabLst/>
        <a:defRPr sz="2000" b="0" i="0" kern="1200">
          <a:solidFill>
            <a:schemeClr val="tx1"/>
          </a:solidFill>
          <a:latin typeface="+mn-lt"/>
          <a:ea typeface="+mn-ea"/>
          <a:cs typeface="+mn-cs"/>
        </a:defRPr>
      </a:lvl1pPr>
      <a:lvl2pPr marL="400050" indent="-184150" algn="l" defTabSz="914400" rtl="0" eaLnBrk="1" latinLnBrk="0" hangingPunct="1">
        <a:lnSpc>
          <a:spcPct val="110000"/>
        </a:lnSpc>
        <a:spcBef>
          <a:spcPts val="600"/>
        </a:spcBef>
        <a:buClr>
          <a:schemeClr val="accent1"/>
        </a:buClr>
        <a:buSzPct val="80000"/>
        <a:buFont typeface="Arial" panose="020B0604020202020204" pitchFamily="34" charset="0"/>
        <a:buChar char="•"/>
        <a:tabLst/>
        <a:defRPr sz="2000" b="0" i="0" kern="1200">
          <a:solidFill>
            <a:schemeClr val="tx1"/>
          </a:solidFill>
          <a:latin typeface="+mn-lt"/>
          <a:ea typeface="+mn-ea"/>
          <a:cs typeface="+mn-cs"/>
        </a:defRPr>
      </a:lvl2pPr>
      <a:lvl3pPr marL="571500" indent="-127000" algn="l" defTabSz="914400" rtl="0" eaLnBrk="1" latinLnBrk="0" hangingPunct="1">
        <a:lnSpc>
          <a:spcPct val="110000"/>
        </a:lnSpc>
        <a:spcBef>
          <a:spcPts val="600"/>
        </a:spcBef>
        <a:buClr>
          <a:schemeClr val="accent1"/>
        </a:buClr>
        <a:buSzPct val="80000"/>
        <a:buFont typeface="Arial" panose="020B0604020202020204" pitchFamily="34" charset="0"/>
        <a:buChar char="•"/>
        <a:tabLst/>
        <a:defRPr sz="1800" b="0" i="0" kern="1200">
          <a:solidFill>
            <a:schemeClr val="tx1"/>
          </a:solidFill>
          <a:latin typeface="+mn-lt"/>
          <a:ea typeface="+mn-ea"/>
          <a:cs typeface="+mn-cs"/>
        </a:defRPr>
      </a:lvl3pPr>
      <a:lvl4pPr marL="811212" indent="-171450" algn="l" defTabSz="914400" rtl="0" eaLnBrk="1" latinLnBrk="0" hangingPunct="1">
        <a:lnSpc>
          <a:spcPct val="110000"/>
        </a:lnSpc>
        <a:spcBef>
          <a:spcPts val="600"/>
        </a:spcBef>
        <a:buClr>
          <a:schemeClr val="accent1"/>
        </a:buClr>
        <a:buSzPct val="80000"/>
        <a:buFont typeface="Arial" panose="020B0604020202020204" pitchFamily="34" charset="0"/>
        <a:buChar char="•"/>
        <a:tabLst/>
        <a:defRPr sz="1600" b="0" i="0" kern="1200">
          <a:solidFill>
            <a:schemeClr val="tx1"/>
          </a:solidFill>
          <a:latin typeface="+mn-lt"/>
          <a:ea typeface="+mn-ea"/>
          <a:cs typeface="+mn-cs"/>
        </a:defRPr>
      </a:lvl4pPr>
      <a:lvl5pPr marL="982662" indent="-171450" algn="l" defTabSz="914400" rtl="0" eaLnBrk="1" latinLnBrk="0" hangingPunct="1">
        <a:lnSpc>
          <a:spcPct val="110000"/>
        </a:lnSpc>
        <a:spcBef>
          <a:spcPts val="600"/>
        </a:spcBef>
        <a:buClr>
          <a:schemeClr val="accent1"/>
        </a:buClr>
        <a:buSzPct val="80000"/>
        <a:buFont typeface="Arial" panose="020B0604020202020204" pitchFamily="34" charset="0"/>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3" orient="horz" pos="663">
          <p15:clr>
            <a:srgbClr val="F26B43"/>
          </p15:clr>
        </p15:guide>
        <p15:guide id="4" orient="horz" pos="731">
          <p15:clr>
            <a:srgbClr val="F26B43"/>
          </p15:clr>
        </p15:guide>
        <p15:guide id="5" pos="7401">
          <p15:clr>
            <a:srgbClr val="F26B43"/>
          </p15:clr>
        </p15:guide>
        <p15:guide id="7" orient="horz" pos="142">
          <p15:clr>
            <a:srgbClr val="F26B43"/>
          </p15:clr>
        </p15:guide>
        <p15:guide id="8" orient="horz" pos="4065">
          <p15:clr>
            <a:srgbClr val="F26B43"/>
          </p15:clr>
        </p15:guide>
        <p15:guide id="10" orient="horz" pos="3997">
          <p15:clr>
            <a:srgbClr val="F26B43"/>
          </p15:clr>
        </p15:guide>
        <p15:guide id="11" orient="horz" pos="436">
          <p15:clr>
            <a:srgbClr val="F26B43"/>
          </p15:clr>
        </p15:guide>
        <p15:guide id="12" orient="horz" pos="3929">
          <p15:clr>
            <a:srgbClr val="F26B43"/>
          </p15:clr>
        </p15:guide>
        <p15:guide id="13" orient="horz" pos="3725">
          <p15:clr>
            <a:srgbClr val="F26B43"/>
          </p15:clr>
        </p15:guide>
        <p15:guide id="14" orient="horz" pos="5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hyperlink" Target="https://go.dev/blog/declaration-syntax"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59.jpe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https://miro.medium.com/v2/resize:fit:700/1*2CT5Ytjej4s9sYW7g0-w3A.jpeg" TargetMode="External"/><Relationship Id="rId5" Type="http://schemas.openxmlformats.org/officeDocument/2006/relationships/image" Target="../media/image61.jpeg"/><Relationship Id="rId4" Type="http://schemas.openxmlformats.org/officeDocument/2006/relationships/image" Target="https://miro.medium.com/v2/resize:fit:700/1*zAvRidpEbsEHQCBbSJn6yA.p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65.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AFC1B-4F66-28FE-C5E6-B247FB225E9E}"/>
            </a:ext>
          </a:extLst>
        </p:cNvPr>
        <p:cNvGrpSpPr/>
        <p:nvPr/>
      </p:nvGrpSpPr>
      <p:grpSpPr>
        <a:xfrm>
          <a:off x="0" y="0"/>
          <a:ext cx="0" cy="0"/>
          <a:chOff x="0" y="0"/>
          <a:chExt cx="0" cy="0"/>
        </a:xfrm>
      </p:grpSpPr>
      <p:sp>
        <p:nvSpPr>
          <p:cNvPr id="6" name="Google Shape;142;p30">
            <a:extLst>
              <a:ext uri="{FF2B5EF4-FFF2-40B4-BE49-F238E27FC236}">
                <a16:creationId xmlns:a16="http://schemas.microsoft.com/office/drawing/2014/main" id="{8149C538-9278-8E4C-B5E3-E45AFBBEAC3F}"/>
              </a:ext>
            </a:extLst>
          </p:cNvPr>
          <p:cNvSpPr txBox="1">
            <a:spLocks noGrp="1"/>
          </p:cNvSpPr>
          <p:nvPr>
            <p:ph type="ctrTitle"/>
          </p:nvPr>
        </p:nvSpPr>
        <p:spPr>
          <a:xfrm>
            <a:off x="1524000" y="1491983"/>
            <a:ext cx="9144000" cy="2023600"/>
          </a:xfrm>
          <a:prstGeom prst="rect">
            <a:avLst/>
          </a:prstGeom>
        </p:spPr>
        <p:txBody>
          <a:bodyPr spcFirstLastPara="1" vert="horz" wrap="square" lIns="91433" tIns="45700" rIns="91433" bIns="45700" rtlCol="0" anchor="ctr" anchorCtr="0">
            <a:normAutofit/>
          </a:bodyPr>
          <a:lstStyle/>
          <a:p>
            <a:pPr algn="ctr">
              <a:lnSpc>
                <a:spcPct val="100000"/>
              </a:lnSpc>
              <a:buSzPts val="990"/>
            </a:pPr>
            <a:r>
              <a:rPr lang="en-GB" sz="4653" dirty="0"/>
              <a:t>Go</a:t>
            </a:r>
            <a:br>
              <a:rPr lang="en-GB" sz="4653" dirty="0"/>
            </a:br>
            <a:r>
              <a:rPr lang="en-GB" sz="4653" dirty="0"/>
              <a:t>Good Intentions, Bad Outcomes</a:t>
            </a:r>
            <a:endParaRPr sz="4653" dirty="0"/>
          </a:p>
        </p:txBody>
      </p:sp>
      <p:sp>
        <p:nvSpPr>
          <p:cNvPr id="7" name="Google Shape;143;p30">
            <a:extLst>
              <a:ext uri="{FF2B5EF4-FFF2-40B4-BE49-F238E27FC236}">
                <a16:creationId xmlns:a16="http://schemas.microsoft.com/office/drawing/2014/main" id="{C2430C43-B9F3-465E-094A-AEEE4F027873}"/>
              </a:ext>
            </a:extLst>
          </p:cNvPr>
          <p:cNvSpPr txBox="1">
            <a:spLocks noGrp="1"/>
          </p:cNvSpPr>
          <p:nvPr>
            <p:ph type="subTitle" idx="1"/>
          </p:nvPr>
        </p:nvSpPr>
        <p:spPr>
          <a:xfrm>
            <a:off x="2606123" y="3613104"/>
            <a:ext cx="7437600" cy="1042000"/>
          </a:xfrm>
          <a:prstGeom prst="rect">
            <a:avLst/>
          </a:prstGeom>
        </p:spPr>
        <p:txBody>
          <a:bodyPr spcFirstLastPara="1" vert="horz" wrap="square" lIns="91433" tIns="45700" rIns="91433" bIns="45700" rtlCol="0" anchor="ctr" anchorCtr="0">
            <a:noAutofit/>
          </a:bodyPr>
          <a:lstStyle/>
          <a:p>
            <a:pPr marL="0" indent="0" algn="ctr">
              <a:lnSpc>
                <a:spcPct val="115000"/>
              </a:lnSpc>
            </a:pPr>
            <a:r>
              <a:rPr lang="en-US" dirty="0"/>
              <a:t>I know you mean good, but….</a:t>
            </a:r>
            <a:endParaRPr dirty="0"/>
          </a:p>
          <a:p>
            <a:pPr marL="0" indent="0" algn="ctr"/>
            <a:endParaRPr dirty="0"/>
          </a:p>
        </p:txBody>
      </p:sp>
    </p:spTree>
    <p:extLst>
      <p:ext uri="{BB962C8B-B14F-4D97-AF65-F5344CB8AC3E}">
        <p14:creationId xmlns:p14="http://schemas.microsoft.com/office/powerpoint/2010/main" val="253175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D7A6-71B6-07F3-6A76-9EFB3A2CB05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1FC4F6-CCB1-1487-FABA-E21560B32682}"/>
              </a:ext>
            </a:extLst>
          </p:cNvPr>
          <p:cNvSpPr>
            <a:spLocks noGrp="1"/>
          </p:cNvSpPr>
          <p:nvPr>
            <p:ph type="ftr" sz="quarter" idx="21"/>
          </p:nvPr>
        </p:nvSpPr>
        <p:spPr/>
        <p:txBody>
          <a:bodyPr/>
          <a:lstStyle/>
          <a:p>
            <a:r>
              <a:rPr lang="en-US"/>
              <a:t>CONFIDENTIAL</a:t>
            </a:r>
          </a:p>
        </p:txBody>
      </p:sp>
      <p:sp>
        <p:nvSpPr>
          <p:cNvPr id="3" name="Slide Number Placeholder 2">
            <a:extLst>
              <a:ext uri="{FF2B5EF4-FFF2-40B4-BE49-F238E27FC236}">
                <a16:creationId xmlns:a16="http://schemas.microsoft.com/office/drawing/2014/main" id="{CA884E75-7BFD-AB63-A614-DB7410015232}"/>
              </a:ext>
            </a:extLst>
          </p:cNvPr>
          <p:cNvSpPr>
            <a:spLocks noGrp="1"/>
          </p:cNvSpPr>
          <p:nvPr>
            <p:ph type="sldNum" sz="quarter" idx="4"/>
          </p:nvPr>
        </p:nvSpPr>
        <p:spPr/>
        <p:txBody>
          <a:bodyPr/>
          <a:lstStyle/>
          <a:p>
            <a:fld id="{0A1A0966-58B5-D140-B861-27719A32589F}" type="slidenum">
              <a:rPr lang="en-US" smtClean="0"/>
              <a:pPr/>
              <a:t>2</a:t>
            </a:fld>
            <a:endParaRPr lang="en-US"/>
          </a:p>
        </p:txBody>
      </p:sp>
      <p:sp>
        <p:nvSpPr>
          <p:cNvPr id="4" name="Text Placeholder 3">
            <a:extLst>
              <a:ext uri="{FF2B5EF4-FFF2-40B4-BE49-F238E27FC236}">
                <a16:creationId xmlns:a16="http://schemas.microsoft.com/office/drawing/2014/main" id="{96B12709-922D-54E3-73D4-3B963BCDC1AC}"/>
              </a:ext>
            </a:extLst>
          </p:cNvPr>
          <p:cNvSpPr>
            <a:spLocks noGrp="1"/>
          </p:cNvSpPr>
          <p:nvPr>
            <p:ph type="body" sz="quarter" idx="22"/>
          </p:nvPr>
        </p:nvSpPr>
        <p:spPr>
          <a:xfrm>
            <a:off x="6407592" y="512577"/>
            <a:ext cx="5009620" cy="5435600"/>
          </a:xfrm>
        </p:spPr>
        <p:txBody>
          <a:bodyPr/>
          <a:lstStyle/>
          <a:p>
            <a:pPr marL="609585" indent="-474121">
              <a:lnSpc>
                <a:spcPct val="100000"/>
              </a:lnSpc>
              <a:spcBef>
                <a:spcPts val="1067"/>
              </a:spcBef>
              <a:buSzPts val="2000"/>
            </a:pPr>
            <a:r>
              <a:rPr lang="en-GB" sz="2000" u="sng" dirty="0">
                <a:latin typeface="+mn-lt"/>
              </a:rPr>
              <a:t>Who Am I ?</a:t>
            </a:r>
            <a:endParaRPr lang="en-US" sz="2000" b="0" u="sng" dirty="0">
              <a:latin typeface="+mn-lt"/>
            </a:endParaRPr>
          </a:p>
          <a:p>
            <a:pPr marL="342900" indent="-342900">
              <a:buFontTx/>
              <a:buChar char="-"/>
            </a:pPr>
            <a:r>
              <a:rPr lang="en-US" sz="2000" b="0" dirty="0">
                <a:latin typeface="+mn-lt"/>
              </a:rPr>
              <a:t>Senior Director of Software Engineering in Dynatrace</a:t>
            </a:r>
          </a:p>
          <a:p>
            <a:pPr marL="342900" indent="-342900">
              <a:buFontTx/>
              <a:buChar char="-"/>
            </a:pPr>
            <a:r>
              <a:rPr lang="en-US" sz="2000" b="0" dirty="0">
                <a:latin typeface="+mn-lt"/>
              </a:rPr>
              <a:t>Debugging Addict</a:t>
            </a:r>
          </a:p>
          <a:p>
            <a:pPr marL="342900" indent="-342900">
              <a:buFontTx/>
              <a:buChar char="-"/>
            </a:pPr>
            <a:r>
              <a:rPr lang="en-US" sz="2000" b="0" dirty="0">
                <a:latin typeface="+mn-lt"/>
              </a:rPr>
              <a:t>Low level geek and polyglot</a:t>
            </a:r>
          </a:p>
        </p:txBody>
      </p:sp>
      <p:pic>
        <p:nvPicPr>
          <p:cNvPr id="6" name="Google Shape;154;p31">
            <a:extLst>
              <a:ext uri="{FF2B5EF4-FFF2-40B4-BE49-F238E27FC236}">
                <a16:creationId xmlns:a16="http://schemas.microsoft.com/office/drawing/2014/main" id="{00BACF2D-E02E-B050-6C54-62E190BBB9E3}"/>
              </a:ext>
            </a:extLst>
          </p:cNvPr>
          <p:cNvPicPr preferRelativeResize="0"/>
          <p:nvPr/>
        </p:nvPicPr>
        <p:blipFill rotWithShape="1">
          <a:blip r:embed="rId2">
            <a:alphaModFix/>
          </a:blip>
          <a:srcRect t="12982" b="20337"/>
          <a:stretch/>
        </p:blipFill>
        <p:spPr>
          <a:xfrm>
            <a:off x="1694100" y="2124163"/>
            <a:ext cx="2752000" cy="2753200"/>
          </a:xfrm>
          <a:prstGeom prst="ellipse">
            <a:avLst/>
          </a:prstGeom>
          <a:noFill/>
          <a:ln w="9525" cap="flat" cmpd="sng">
            <a:solidFill>
              <a:schemeClr val="accent2"/>
            </a:solidFill>
            <a:prstDash val="solid"/>
            <a:round/>
            <a:headEnd type="none" w="sm" len="sm"/>
            <a:tailEnd type="none" w="sm" len="sm"/>
          </a:ln>
        </p:spPr>
      </p:pic>
    </p:spTree>
    <p:extLst>
      <p:ext uri="{BB962C8B-B14F-4D97-AF65-F5344CB8AC3E}">
        <p14:creationId xmlns:p14="http://schemas.microsoft.com/office/powerpoint/2010/main" val="426274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5C86-6777-9A09-9E79-2E22F5F785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8BC25F-2630-F4C5-9DAF-700D2E2777A9}"/>
              </a:ext>
            </a:extLst>
          </p:cNvPr>
          <p:cNvSpPr>
            <a:spLocks noGrp="1"/>
          </p:cNvSpPr>
          <p:nvPr>
            <p:ph type="ftr" sz="quarter" idx="21"/>
          </p:nvPr>
        </p:nvSpPr>
        <p:spPr/>
        <p:txBody>
          <a:bodyPr/>
          <a:lstStyle/>
          <a:p>
            <a:r>
              <a:rPr lang="en-US"/>
              <a:t>CONFIDENTIAL</a:t>
            </a:r>
          </a:p>
        </p:txBody>
      </p:sp>
      <p:sp>
        <p:nvSpPr>
          <p:cNvPr id="3" name="Slide Number Placeholder 2">
            <a:extLst>
              <a:ext uri="{FF2B5EF4-FFF2-40B4-BE49-F238E27FC236}">
                <a16:creationId xmlns:a16="http://schemas.microsoft.com/office/drawing/2014/main" id="{6147B6C7-124A-5F89-4733-09FA7A5C13E6}"/>
              </a:ext>
            </a:extLst>
          </p:cNvPr>
          <p:cNvSpPr>
            <a:spLocks noGrp="1"/>
          </p:cNvSpPr>
          <p:nvPr>
            <p:ph type="sldNum" sz="quarter" idx="4"/>
          </p:nvPr>
        </p:nvSpPr>
        <p:spPr/>
        <p:txBody>
          <a:bodyPr/>
          <a:lstStyle/>
          <a:p>
            <a:fld id="{0A1A0966-58B5-D140-B861-27719A32589F}" type="slidenum">
              <a:rPr lang="en-US" smtClean="0"/>
              <a:pPr/>
              <a:t>3</a:t>
            </a:fld>
            <a:endParaRPr lang="en-US"/>
          </a:p>
        </p:txBody>
      </p:sp>
      <p:sp>
        <p:nvSpPr>
          <p:cNvPr id="4" name="Text Placeholder 3">
            <a:extLst>
              <a:ext uri="{FF2B5EF4-FFF2-40B4-BE49-F238E27FC236}">
                <a16:creationId xmlns:a16="http://schemas.microsoft.com/office/drawing/2014/main" id="{673FEA28-2F56-8F85-816E-54A0AE85F369}"/>
              </a:ext>
            </a:extLst>
          </p:cNvPr>
          <p:cNvSpPr>
            <a:spLocks noGrp="1"/>
          </p:cNvSpPr>
          <p:nvPr>
            <p:ph type="body" sz="quarter" idx="22"/>
          </p:nvPr>
        </p:nvSpPr>
        <p:spPr>
          <a:xfrm>
            <a:off x="895230" y="711200"/>
            <a:ext cx="7369995" cy="5435600"/>
          </a:xfrm>
        </p:spPr>
        <p:txBody>
          <a:bodyPr/>
          <a:lstStyle/>
          <a:p>
            <a:pPr marL="609585" indent="-474121">
              <a:lnSpc>
                <a:spcPct val="100000"/>
              </a:lnSpc>
              <a:spcBef>
                <a:spcPts val="1067"/>
              </a:spcBef>
              <a:buSzPts val="2000"/>
            </a:pPr>
            <a:r>
              <a:rPr lang="en-GB" sz="2000" u="sng" dirty="0">
                <a:latin typeface="+mn-lt"/>
              </a:rPr>
              <a:t>What we’ll talk about ?</a:t>
            </a:r>
            <a:endParaRPr lang="en-US" sz="2000" u="sng" dirty="0">
              <a:latin typeface="+mn-lt"/>
            </a:endParaRPr>
          </a:p>
          <a:p>
            <a:pPr marL="609585" indent="-440256">
              <a:lnSpc>
                <a:spcPct val="100000"/>
              </a:lnSpc>
              <a:buClr>
                <a:schemeClr val="accent3"/>
              </a:buClr>
              <a:buSzPts val="1600"/>
              <a:buChar char="•"/>
            </a:pPr>
            <a:r>
              <a:rPr lang="en-GB" sz="2000" b="0" dirty="0">
                <a:solidFill>
                  <a:srgbClr val="2F2543"/>
                </a:solidFill>
                <a:latin typeface="+mn-lt"/>
              </a:rPr>
              <a:t>What’s “Good Intentions, Bad Outcomes” ?</a:t>
            </a:r>
          </a:p>
          <a:p>
            <a:pPr marL="609585" indent="-440256">
              <a:lnSpc>
                <a:spcPct val="100000"/>
              </a:lnSpc>
              <a:buClr>
                <a:schemeClr val="accent3"/>
              </a:buClr>
              <a:buSzPts val="1600"/>
              <a:buChar char="•"/>
            </a:pPr>
            <a:r>
              <a:rPr lang="en-GB" sz="2000" b="0" dirty="0">
                <a:solidFill>
                  <a:srgbClr val="2F2543"/>
                </a:solidFill>
                <a:latin typeface="+mn-lt"/>
              </a:rPr>
              <a:t>Real world examples</a:t>
            </a:r>
          </a:p>
          <a:p>
            <a:pPr marL="609585" indent="-440256">
              <a:lnSpc>
                <a:spcPct val="100000"/>
              </a:lnSpc>
              <a:buClr>
                <a:schemeClr val="accent3"/>
              </a:buClr>
              <a:buSzPts val="1600"/>
              <a:buChar char="•"/>
            </a:pPr>
            <a:r>
              <a:rPr lang="en-GB" sz="2000" b="0" dirty="0">
                <a:solidFill>
                  <a:srgbClr val="2F2543"/>
                </a:solidFill>
                <a:latin typeface="+mn-lt"/>
              </a:rPr>
              <a:t>Go examples</a:t>
            </a:r>
          </a:p>
          <a:p>
            <a:pPr marL="609585" indent="-440256">
              <a:lnSpc>
                <a:spcPct val="100000"/>
              </a:lnSpc>
              <a:buClr>
                <a:schemeClr val="accent3"/>
              </a:buClr>
              <a:buSzPts val="1600"/>
              <a:buChar char="•"/>
            </a:pPr>
            <a:r>
              <a:rPr lang="en-GB" sz="2000" b="0" dirty="0">
                <a:solidFill>
                  <a:srgbClr val="2F2543"/>
                </a:solidFill>
                <a:latin typeface="+mn-lt"/>
              </a:rPr>
              <a:t>How to cope with those outcomes</a:t>
            </a:r>
          </a:p>
          <a:p>
            <a:pPr marL="0" indent="0">
              <a:spcBef>
                <a:spcPts val="1333"/>
              </a:spcBef>
            </a:pPr>
            <a:endParaRPr lang="en-GB" sz="1600" b="0" dirty="0">
              <a:latin typeface="+mn-lt"/>
            </a:endParaRPr>
          </a:p>
          <a:p>
            <a:endParaRPr lang="en-US" sz="2000" b="0" dirty="0">
              <a:latin typeface="+mn-lt"/>
            </a:endParaRPr>
          </a:p>
        </p:txBody>
      </p:sp>
    </p:spTree>
    <p:extLst>
      <p:ext uri="{BB962C8B-B14F-4D97-AF65-F5344CB8AC3E}">
        <p14:creationId xmlns:p14="http://schemas.microsoft.com/office/powerpoint/2010/main" val="2201287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026" name="Picture 2" descr="Go Blue Gopher holding the Scale of Justice.">
            <a:extLst>
              <a:ext uri="{FF2B5EF4-FFF2-40B4-BE49-F238E27FC236}">
                <a16:creationId xmlns:a16="http://schemas.microsoft.com/office/drawing/2014/main" id="{19944686-6293-8DF6-745D-D699EF2D14E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9035" y="1210057"/>
            <a:ext cx="4860976" cy="4860976"/>
          </a:xfrm>
          <a:prstGeom prst="rect">
            <a:avLst/>
          </a:prstGeom>
          <a:solidFill>
            <a:srgbClr val="FFFFFF"/>
          </a:solidFill>
          <a:effectLst>
            <a:outerShdw blurRad="228600" dist="762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
        <p:nvSpPr>
          <p:cNvPr id="1031" name="Footer Placeholder 2">
            <a:extLst>
              <a:ext uri="{FF2B5EF4-FFF2-40B4-BE49-F238E27FC236}">
                <a16:creationId xmlns:a16="http://schemas.microsoft.com/office/drawing/2014/main" id="{2EEFE406-8657-0C95-10B0-0EDACE765BDB}"/>
              </a:ext>
            </a:extLst>
          </p:cNvPr>
          <p:cNvSpPr>
            <a:spLocks noGrp="1"/>
          </p:cNvSpPr>
          <p:nvPr>
            <p:ph type="ftr" sz="quarter" idx="15"/>
          </p:nvPr>
        </p:nvSpPr>
        <p:spPr>
          <a:xfrm>
            <a:off x="442913" y="6471920"/>
            <a:ext cx="8254628" cy="249555"/>
          </a:xfrm>
        </p:spPr>
        <p:txBody>
          <a:bodyPr/>
          <a:lstStyle/>
          <a:p>
            <a:pPr>
              <a:spcAft>
                <a:spcPts val="600"/>
              </a:spcAft>
            </a:pPr>
            <a:r>
              <a:rPr lang="en-US"/>
              <a:t>CONFIDENTIAL</a:t>
            </a:r>
          </a:p>
        </p:txBody>
      </p:sp>
      <p:sp>
        <p:nvSpPr>
          <p:cNvPr id="168" name="Google Shape;168;p33"/>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4</a:t>
            </a:fld>
            <a:endParaRPr lang="en-GB" sz="500"/>
          </a:p>
        </p:txBody>
      </p:sp>
      <p:sp>
        <p:nvSpPr>
          <p:cNvPr id="167" name="Google Shape;167;p33"/>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r>
              <a:rPr lang="en-US" dirty="0"/>
              <a:t>You meant well</a:t>
            </a:r>
          </a:p>
          <a:p>
            <a:r>
              <a:rPr lang="en-US" dirty="0"/>
              <a:t>You thought hard</a:t>
            </a:r>
          </a:p>
          <a:p>
            <a:r>
              <a:rPr lang="en-US" dirty="0"/>
              <a:t>The real world showed up</a:t>
            </a:r>
            <a:endParaRPr lang="en-IL" dirty="0"/>
          </a:p>
          <a:p>
            <a:pPr marL="579961" indent="-342900"/>
            <a:endParaRPr lang="en-IL" dirty="0"/>
          </a:p>
        </p:txBody>
      </p:sp>
      <p:sp>
        <p:nvSpPr>
          <p:cNvPr id="166" name="Google Shape;166;p33"/>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a:t>Good intentions, Bad Outcomes</a:t>
            </a:r>
          </a:p>
          <a:p>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animEffect transition="in" filter="fade">
                                      <p:cBhvr>
                                        <p:cTn id="7" dur="1000"/>
                                        <p:tgtEl>
                                          <p:spTgt spid="1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7">
                                            <p:txEl>
                                              <p:pRg st="1" end="1"/>
                                            </p:txEl>
                                          </p:spTgt>
                                        </p:tgtEl>
                                        <p:attrNameLst>
                                          <p:attrName>style.visibility</p:attrName>
                                        </p:attrNameLst>
                                      </p:cBhvr>
                                      <p:to>
                                        <p:strVal val="visible"/>
                                      </p:to>
                                    </p:set>
                                    <p:animEffect transition="in" filter="fade">
                                      <p:cBhvr>
                                        <p:cTn id="12" dur="1000"/>
                                        <p:tgtEl>
                                          <p:spTgt spid="1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7">
                                            <p:txEl>
                                              <p:pRg st="2" end="2"/>
                                            </p:txEl>
                                          </p:spTgt>
                                        </p:tgtEl>
                                        <p:attrNameLst>
                                          <p:attrName>style.visibility</p:attrName>
                                        </p:attrNameLst>
                                      </p:cBhvr>
                                      <p:to>
                                        <p:strVal val="visible"/>
                                      </p:to>
                                    </p:set>
                                    <p:animEffect transition="in" filter="fade">
                                      <p:cBhvr>
                                        <p:cTn id="17" dur="1000"/>
                                        <p:tgtEl>
                                          <p:spTgt spid="1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62375B2-9356-A897-6DD9-FCD530F040C2}"/>
              </a:ext>
            </a:extLst>
          </p:cNvPr>
          <p:cNvSpPr>
            <a:spLocks noGrp="1"/>
          </p:cNvSpPr>
          <p:nvPr>
            <p:ph type="ftr" sz="quarter" idx="15"/>
          </p:nvPr>
        </p:nvSpPr>
        <p:spPr/>
        <p:txBody>
          <a:bodyPr/>
          <a:lstStyle/>
          <a:p>
            <a:r>
              <a:rPr lang="en-US"/>
              <a:t>CONFIDENTIAL</a:t>
            </a:r>
          </a:p>
        </p:txBody>
      </p:sp>
      <p:sp>
        <p:nvSpPr>
          <p:cNvPr id="4" name="Slide Number Placeholder 3">
            <a:extLst>
              <a:ext uri="{FF2B5EF4-FFF2-40B4-BE49-F238E27FC236}">
                <a16:creationId xmlns:a16="http://schemas.microsoft.com/office/drawing/2014/main" id="{05BA1304-B676-B3A0-C889-E4700D43B549}"/>
              </a:ext>
            </a:extLst>
          </p:cNvPr>
          <p:cNvSpPr>
            <a:spLocks noGrp="1"/>
          </p:cNvSpPr>
          <p:nvPr>
            <p:ph type="sldNum" sz="quarter" idx="4"/>
          </p:nvPr>
        </p:nvSpPr>
        <p:spPr/>
        <p:txBody>
          <a:bodyPr/>
          <a:lstStyle/>
          <a:p>
            <a:fld id="{0A1A0966-58B5-D140-B861-27719A32589F}" type="slidenum">
              <a:rPr lang="en-US" smtClean="0"/>
              <a:pPr/>
              <a:t>5</a:t>
            </a:fld>
            <a:endParaRPr lang="en-US"/>
          </a:p>
        </p:txBody>
      </p:sp>
      <p:sp>
        <p:nvSpPr>
          <p:cNvPr id="6" name="Title 5">
            <a:extLst>
              <a:ext uri="{FF2B5EF4-FFF2-40B4-BE49-F238E27FC236}">
                <a16:creationId xmlns:a16="http://schemas.microsoft.com/office/drawing/2014/main" id="{49719F0C-2A97-A451-2317-D9622D2F62A1}"/>
              </a:ext>
            </a:extLst>
          </p:cNvPr>
          <p:cNvSpPr>
            <a:spLocks noGrp="1"/>
          </p:cNvSpPr>
          <p:nvPr>
            <p:ph type="title"/>
          </p:nvPr>
        </p:nvSpPr>
        <p:spPr/>
        <p:txBody>
          <a:bodyPr/>
          <a:lstStyle/>
          <a:p>
            <a:r>
              <a:rPr lang="en-IL" dirty="0"/>
              <a:t>What you usually meet</a:t>
            </a:r>
          </a:p>
        </p:txBody>
      </p:sp>
      <p:pic>
        <p:nvPicPr>
          <p:cNvPr id="7" name="Picture 6">
            <a:extLst>
              <a:ext uri="{FF2B5EF4-FFF2-40B4-BE49-F238E27FC236}">
                <a16:creationId xmlns:a16="http://schemas.microsoft.com/office/drawing/2014/main" id="{DFB4D8A0-49C8-7F6E-5882-35CE9BFC602C}"/>
              </a:ext>
            </a:extLst>
          </p:cNvPr>
          <p:cNvPicPr>
            <a:picLocks noChangeAspect="1"/>
          </p:cNvPicPr>
          <p:nvPr/>
        </p:nvPicPr>
        <p:blipFill>
          <a:blip r:embed="rId2"/>
          <a:stretch>
            <a:fillRect/>
          </a:stretch>
        </p:blipFill>
        <p:spPr>
          <a:xfrm>
            <a:off x="3511550" y="1401895"/>
            <a:ext cx="5168900" cy="5230680"/>
          </a:xfrm>
          <a:prstGeom prst="rect">
            <a:avLst/>
          </a:prstGeom>
        </p:spPr>
      </p:pic>
    </p:spTree>
    <p:extLst>
      <p:ext uri="{BB962C8B-B14F-4D97-AF65-F5344CB8AC3E}">
        <p14:creationId xmlns:p14="http://schemas.microsoft.com/office/powerpoint/2010/main" val="349400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DD24BDDA-36CB-8461-35EB-230DFFECF417}"/>
            </a:ext>
          </a:extLst>
        </p:cNvPr>
        <p:cNvGrpSpPr/>
        <p:nvPr/>
      </p:nvGrpSpPr>
      <p:grpSpPr>
        <a:xfrm>
          <a:off x="0" y="0"/>
          <a:ext cx="0" cy="0"/>
          <a:chOff x="0" y="0"/>
          <a:chExt cx="0" cy="0"/>
        </a:xfrm>
      </p:grpSpPr>
      <p:pic>
        <p:nvPicPr>
          <p:cNvPr id="3074" name="Picture 2" descr="A go blue gopher in a suit is counting money.">
            <a:extLst>
              <a:ext uri="{FF2B5EF4-FFF2-40B4-BE49-F238E27FC236}">
                <a16:creationId xmlns:a16="http://schemas.microsoft.com/office/drawing/2014/main" id="{B8872E68-7191-8FEF-2E1F-54E920A64C0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9035" y="1210057"/>
            <a:ext cx="4860976" cy="4860976"/>
          </a:xfrm>
          <a:prstGeom prst="rect">
            <a:avLst/>
          </a:prstGeom>
          <a:solidFill>
            <a:srgbClr val="FFFFFF"/>
          </a:solidFill>
          <a:effectLst>
            <a:outerShdw blurRad="228600" dist="762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
        <p:nvSpPr>
          <p:cNvPr id="168" name="Google Shape;168;p33">
            <a:extLst>
              <a:ext uri="{FF2B5EF4-FFF2-40B4-BE49-F238E27FC236}">
                <a16:creationId xmlns:a16="http://schemas.microsoft.com/office/drawing/2014/main" id="{E2DA4C8F-1F54-CB03-838D-4075E8461A5E}"/>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6</a:t>
            </a:fld>
            <a:endParaRPr lang="en-GB" sz="500"/>
          </a:p>
        </p:txBody>
      </p:sp>
      <p:sp>
        <p:nvSpPr>
          <p:cNvPr id="167" name="Google Shape;167;p33">
            <a:extLst>
              <a:ext uri="{FF2B5EF4-FFF2-40B4-BE49-F238E27FC236}">
                <a16:creationId xmlns:a16="http://schemas.microsoft.com/office/drawing/2014/main" id="{712E9984-9F2E-3E36-EC9B-94D8B31028D8}"/>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r>
              <a:rPr lang="en-US" dirty="0"/>
              <a:t>Increase taxes</a:t>
            </a:r>
          </a:p>
          <a:p>
            <a:r>
              <a:rPr lang="en-US" dirty="0"/>
              <a:t>Get more money or lose money?</a:t>
            </a:r>
          </a:p>
          <a:p>
            <a:pPr marL="237061" indent="0">
              <a:buNone/>
            </a:pPr>
            <a:endParaRPr lang="en-IL" dirty="0"/>
          </a:p>
        </p:txBody>
      </p:sp>
      <p:sp>
        <p:nvSpPr>
          <p:cNvPr id="166" name="Google Shape;166;p33">
            <a:extLst>
              <a:ext uri="{FF2B5EF4-FFF2-40B4-BE49-F238E27FC236}">
                <a16:creationId xmlns:a16="http://schemas.microsoft.com/office/drawing/2014/main" id="{2F204B01-45A8-2EB0-91A6-4824F20190EA}"/>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The Laffer Curve</a:t>
            </a:r>
            <a:endParaRPr dirty="0"/>
          </a:p>
        </p:txBody>
      </p:sp>
      <p:pic>
        <p:nvPicPr>
          <p:cNvPr id="3076" name="Picture 4" descr="undefined">
            <a:extLst>
              <a:ext uri="{FF2B5EF4-FFF2-40B4-BE49-F238E27FC236}">
                <a16:creationId xmlns:a16="http://schemas.microsoft.com/office/drawing/2014/main" id="{26976FCD-6F7B-3403-66DD-3245F079FE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46" y="2518795"/>
            <a:ext cx="4236663" cy="31291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qr code on a white background&#10;&#10;AI-generated content may be incorrect.">
            <a:extLst>
              <a:ext uri="{FF2B5EF4-FFF2-40B4-BE49-F238E27FC236}">
                <a16:creationId xmlns:a16="http://schemas.microsoft.com/office/drawing/2014/main" id="{99254B37-A74F-B0F8-F57A-281A77C53B08}"/>
              </a:ext>
            </a:extLst>
          </p:cNvPr>
          <p:cNvPicPr>
            <a:picLocks noChangeAspect="1"/>
          </p:cNvPicPr>
          <p:nvPr/>
        </p:nvPicPr>
        <p:blipFill>
          <a:blip r:embed="rId5"/>
          <a:stretch>
            <a:fillRect/>
          </a:stretch>
        </p:blipFill>
        <p:spPr>
          <a:xfrm>
            <a:off x="582946" y="6104941"/>
            <a:ext cx="677818" cy="677818"/>
          </a:xfrm>
          <a:prstGeom prst="rect">
            <a:avLst/>
          </a:prstGeom>
        </p:spPr>
      </p:pic>
    </p:spTree>
    <p:extLst>
      <p:ext uri="{BB962C8B-B14F-4D97-AF65-F5344CB8AC3E}">
        <p14:creationId xmlns:p14="http://schemas.microsoft.com/office/powerpoint/2010/main" val="128063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586788E-F17A-A97B-4D9F-27A7880499C8}"/>
              </a:ext>
            </a:extLst>
          </p:cNvPr>
          <p:cNvSpPr>
            <a:spLocks noGrp="1"/>
          </p:cNvSpPr>
          <p:nvPr>
            <p:ph type="ftr" sz="quarter" idx="15"/>
          </p:nvPr>
        </p:nvSpPr>
        <p:spPr/>
        <p:txBody>
          <a:bodyPr/>
          <a:lstStyle/>
          <a:p>
            <a:r>
              <a:rPr lang="en-US"/>
              <a:t>CONFIDENTIAL</a:t>
            </a:r>
          </a:p>
        </p:txBody>
      </p:sp>
      <p:sp>
        <p:nvSpPr>
          <p:cNvPr id="4" name="Slide Number Placeholder 3">
            <a:extLst>
              <a:ext uri="{FF2B5EF4-FFF2-40B4-BE49-F238E27FC236}">
                <a16:creationId xmlns:a16="http://schemas.microsoft.com/office/drawing/2014/main" id="{C98F191E-2E34-9A0E-B880-1FC08FED0AAD}"/>
              </a:ext>
            </a:extLst>
          </p:cNvPr>
          <p:cNvSpPr>
            <a:spLocks noGrp="1"/>
          </p:cNvSpPr>
          <p:nvPr>
            <p:ph type="sldNum" sz="quarter" idx="4"/>
          </p:nvPr>
        </p:nvSpPr>
        <p:spPr/>
        <p:txBody>
          <a:bodyPr/>
          <a:lstStyle/>
          <a:p>
            <a:fld id="{0A1A0966-58B5-D140-B861-27719A32589F}" type="slidenum">
              <a:rPr lang="en-US" smtClean="0"/>
              <a:pPr/>
              <a:t>7</a:t>
            </a:fld>
            <a:endParaRPr lang="en-US"/>
          </a:p>
        </p:txBody>
      </p:sp>
      <p:sp>
        <p:nvSpPr>
          <p:cNvPr id="6" name="Title 5">
            <a:extLst>
              <a:ext uri="{FF2B5EF4-FFF2-40B4-BE49-F238E27FC236}">
                <a16:creationId xmlns:a16="http://schemas.microsoft.com/office/drawing/2014/main" id="{F7617123-5335-22CE-C6E1-8FB4949991F0}"/>
              </a:ext>
            </a:extLst>
          </p:cNvPr>
          <p:cNvSpPr>
            <a:spLocks noGrp="1"/>
          </p:cNvSpPr>
          <p:nvPr>
            <p:ph type="title"/>
          </p:nvPr>
        </p:nvSpPr>
        <p:spPr/>
        <p:txBody>
          <a:bodyPr/>
          <a:lstStyle/>
          <a:p>
            <a:r>
              <a:rPr lang="en-IL" dirty="0"/>
              <a:t>Ballmer Peak</a:t>
            </a:r>
          </a:p>
        </p:txBody>
      </p:sp>
      <p:pic>
        <p:nvPicPr>
          <p:cNvPr id="5122" name="Picture 2" descr="Ballmer Peak">
            <a:extLst>
              <a:ext uri="{FF2B5EF4-FFF2-40B4-BE49-F238E27FC236}">
                <a16:creationId xmlns:a16="http://schemas.microsoft.com/office/drawing/2014/main" id="{7A47E3D9-09DC-67C5-78CA-BF04F15F2B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08" t="3993" r="880" b="48134"/>
          <a:stretch/>
        </p:blipFill>
        <p:spPr bwMode="auto">
          <a:xfrm>
            <a:off x="2396837" y="2064327"/>
            <a:ext cx="7176655" cy="32830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qr code on a white background&#10;&#10;AI-generated content may be incorrect.">
            <a:extLst>
              <a:ext uri="{FF2B5EF4-FFF2-40B4-BE49-F238E27FC236}">
                <a16:creationId xmlns:a16="http://schemas.microsoft.com/office/drawing/2014/main" id="{5CD1741C-09ED-4464-5FCC-2F38E2015D00}"/>
              </a:ext>
            </a:extLst>
          </p:cNvPr>
          <p:cNvPicPr>
            <a:picLocks noChangeAspect="1"/>
          </p:cNvPicPr>
          <p:nvPr/>
        </p:nvPicPr>
        <p:blipFill>
          <a:blip r:embed="rId4"/>
          <a:stretch>
            <a:fillRect/>
          </a:stretch>
        </p:blipFill>
        <p:spPr>
          <a:xfrm>
            <a:off x="543359" y="6042877"/>
            <a:ext cx="796636" cy="796636"/>
          </a:xfrm>
          <a:prstGeom prst="rect">
            <a:avLst/>
          </a:prstGeom>
        </p:spPr>
      </p:pic>
    </p:spTree>
    <p:extLst>
      <p:ext uri="{BB962C8B-B14F-4D97-AF65-F5344CB8AC3E}">
        <p14:creationId xmlns:p14="http://schemas.microsoft.com/office/powerpoint/2010/main" val="3997976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3B221D87-6653-058A-0FD2-7086CB23862B}"/>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D0CA0538-2EF2-7C83-838B-C827DA3C3270}"/>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8</a:t>
            </a:fld>
            <a:endParaRPr lang="en-GB" sz="500"/>
          </a:p>
        </p:txBody>
      </p:sp>
      <p:sp>
        <p:nvSpPr>
          <p:cNvPr id="167" name="Google Shape;167;p33">
            <a:extLst>
              <a:ext uri="{FF2B5EF4-FFF2-40B4-BE49-F238E27FC236}">
                <a16:creationId xmlns:a16="http://schemas.microsoft.com/office/drawing/2014/main" id="{38315C07-5765-8CFF-3639-5A97698343E2}"/>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Corporate Average Fuel Economy</a:t>
            </a:r>
          </a:p>
          <a:p>
            <a:r>
              <a:rPr lang="en-US" dirty="0">
                <a:latin typeface="-apple-system"/>
              </a:rPr>
              <a:t>Improve fuel consumption and save the world</a:t>
            </a:r>
          </a:p>
          <a:p>
            <a:pPr lvl="1"/>
            <a:r>
              <a:rPr lang="en-US" dirty="0">
                <a:latin typeface="-apple-system"/>
              </a:rPr>
              <a:t>Shift to Larger Vehicles</a:t>
            </a:r>
          </a:p>
          <a:p>
            <a:pPr lvl="1"/>
            <a:r>
              <a:rPr lang="en-US" dirty="0">
                <a:latin typeface="-apple-system"/>
              </a:rPr>
              <a:t>Increased Emissions</a:t>
            </a:r>
          </a:p>
          <a:p>
            <a:pPr lvl="1"/>
            <a:r>
              <a:rPr lang="en-US" dirty="0">
                <a:latin typeface="-apple-system"/>
              </a:rPr>
              <a:t>Safety Concerns</a:t>
            </a: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0FACAFF5-CA7B-3C35-E57C-79D068C75F59}"/>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CAFE (Not the drinking kind)</a:t>
            </a:r>
            <a:endParaRPr dirty="0"/>
          </a:p>
        </p:txBody>
      </p:sp>
      <p:pic>
        <p:nvPicPr>
          <p:cNvPr id="4098" name="Picture 2" descr="A go blue gopher in a highway wearing a red hat driving a pickup truck.">
            <a:extLst>
              <a:ext uri="{FF2B5EF4-FFF2-40B4-BE49-F238E27FC236}">
                <a16:creationId xmlns:a16="http://schemas.microsoft.com/office/drawing/2014/main" id="{7696D996-D014-909E-D207-A5D0E934C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616" y="1740442"/>
            <a:ext cx="4043548" cy="40435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qr code on a white background&#10;&#10;AI-generated content may be incorrect.">
            <a:extLst>
              <a:ext uri="{FF2B5EF4-FFF2-40B4-BE49-F238E27FC236}">
                <a16:creationId xmlns:a16="http://schemas.microsoft.com/office/drawing/2014/main" id="{EE9FA30A-8935-26D1-88AB-B0EBF3E6ACD8}"/>
              </a:ext>
            </a:extLst>
          </p:cNvPr>
          <p:cNvPicPr>
            <a:picLocks noChangeAspect="1"/>
          </p:cNvPicPr>
          <p:nvPr/>
        </p:nvPicPr>
        <p:blipFill>
          <a:blip r:embed="rId4"/>
          <a:stretch>
            <a:fillRect/>
          </a:stretch>
        </p:blipFill>
        <p:spPr>
          <a:xfrm>
            <a:off x="442913" y="6026727"/>
            <a:ext cx="831273" cy="831273"/>
          </a:xfrm>
          <a:prstGeom prst="rect">
            <a:avLst/>
          </a:prstGeom>
        </p:spPr>
      </p:pic>
    </p:spTree>
    <p:extLst>
      <p:ext uri="{BB962C8B-B14F-4D97-AF65-F5344CB8AC3E}">
        <p14:creationId xmlns:p14="http://schemas.microsoft.com/office/powerpoint/2010/main" val="3931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16CB4405-D6C8-FE12-F004-7F3E343E1F19}"/>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33A6D118-32C1-66B0-C8A5-3FD8DA31BF09}"/>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9</a:t>
            </a:fld>
            <a:endParaRPr lang="en-GB" sz="500"/>
          </a:p>
        </p:txBody>
      </p:sp>
      <p:sp>
        <p:nvSpPr>
          <p:cNvPr id="167" name="Google Shape;167;p33">
            <a:extLst>
              <a:ext uri="{FF2B5EF4-FFF2-40B4-BE49-F238E27FC236}">
                <a16:creationId xmlns:a16="http://schemas.microsoft.com/office/drawing/2014/main" id="{C9160D07-A49E-9A54-9443-B53A47F70EED}"/>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Go has no exceptions</a:t>
            </a:r>
          </a:p>
          <a:p>
            <a:pPr algn="l"/>
            <a:r>
              <a:rPr lang="en-US" dirty="0">
                <a:latin typeface="-apple-system"/>
              </a:rPr>
              <a:t>Developers like exceptions</a:t>
            </a:r>
          </a:p>
          <a:p>
            <a:pPr algn="l"/>
            <a:r>
              <a:rPr lang="en-US" dirty="0">
                <a:latin typeface="-apple-system"/>
              </a:rPr>
              <a:t>Developers will do anything to get their exceptions</a:t>
            </a: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6A77E594-B792-C38E-6C14-F25F7D905D39}"/>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No Exceptions</a:t>
            </a:r>
            <a:endParaRPr dirty="0"/>
          </a:p>
        </p:txBody>
      </p:sp>
      <p:pic>
        <p:nvPicPr>
          <p:cNvPr id="8194" name="Picture 2" descr="A go blue gopher is panicking and very scared.">
            <a:extLst>
              <a:ext uri="{FF2B5EF4-FFF2-40B4-BE49-F238E27FC236}">
                <a16:creationId xmlns:a16="http://schemas.microsoft.com/office/drawing/2014/main" id="{59A5CF5F-2797-912C-026A-E1001808C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4720" y="1210057"/>
            <a:ext cx="4592782" cy="45927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0EEAB78-58E4-A39D-4E3B-918F8330941D}"/>
              </a:ext>
            </a:extLst>
          </p:cNvPr>
          <p:cNvSpPr txBox="1"/>
          <p:nvPr/>
        </p:nvSpPr>
        <p:spPr>
          <a:xfrm>
            <a:off x="651165" y="3078218"/>
            <a:ext cx="6535880" cy="2308324"/>
          </a:xfrm>
          <a:prstGeom prst="rect">
            <a:avLst/>
          </a:prstGeom>
          <a:noFill/>
        </p:spPr>
        <p:txBody>
          <a:bodyPr wrap="square">
            <a:spAutoFit/>
          </a:bodyPr>
          <a:lstStyle/>
          <a:p>
            <a:r>
              <a:rPr lang="en-US" b="0" i="0" dirty="0" err="1">
                <a:solidFill>
                  <a:srgbClr val="444444"/>
                </a:solidFill>
                <a:effectLst/>
                <a:latin typeface="Courier New" panose="02070309020205020404" pitchFamily="49" charset="0"/>
              </a:rPr>
              <a:t>func</a:t>
            </a:r>
            <a:r>
              <a:rPr lang="en-US" b="0" i="0" dirty="0">
                <a:solidFill>
                  <a:srgbClr val="444444"/>
                </a:solidFill>
                <a:effectLst/>
                <a:latin typeface="Courier New" panose="02070309020205020404" pitchFamily="49" charset="0"/>
              </a:rPr>
              <a:t> </a:t>
            </a:r>
            <a:r>
              <a:rPr lang="en-US" b="1" dirty="0" err="1">
                <a:solidFill>
                  <a:srgbClr val="880000"/>
                </a:solidFill>
                <a:latin typeface="Courier New" panose="02070309020205020404" pitchFamily="49" charset="0"/>
              </a:rPr>
              <a:t>try</a:t>
            </a:r>
            <a:r>
              <a:rPr lang="en-US" b="1" i="0" dirty="0" err="1">
                <a:solidFill>
                  <a:srgbClr val="880000"/>
                </a:solidFill>
                <a:effectLst/>
                <a:latin typeface="Courier New" panose="02070309020205020404" pitchFamily="49" charset="0"/>
              </a:rPr>
              <a:t>Function</a:t>
            </a:r>
            <a:r>
              <a:rPr lang="en-US" b="0" i="0" dirty="0">
                <a:solidFill>
                  <a:srgbClr val="444444"/>
                </a:solidFill>
                <a:effectLst/>
                <a:latin typeface="Courier New" panose="02070309020205020404" pitchFamily="49" charset="0"/>
              </a:rPr>
              <a:t>() { </a:t>
            </a:r>
          </a:p>
          <a:p>
            <a:r>
              <a:rPr lang="en-US" dirty="0">
                <a:solidFill>
                  <a:srgbClr val="444444"/>
                </a:solidFill>
                <a:latin typeface="Courier New" panose="02070309020205020404" pitchFamily="49" charset="0"/>
              </a:rPr>
              <a:t>  </a:t>
            </a:r>
            <a:r>
              <a:rPr lang="en-US" b="0" i="0" dirty="0">
                <a:solidFill>
                  <a:srgbClr val="444444"/>
                </a:solidFill>
                <a:effectLst/>
                <a:latin typeface="Courier New" panose="02070309020205020404" pitchFamily="49" charset="0"/>
              </a:rPr>
              <a:t>defer </a:t>
            </a:r>
            <a:r>
              <a:rPr lang="en-US" b="1" i="0" dirty="0" err="1">
                <a:solidFill>
                  <a:srgbClr val="880000"/>
                </a:solidFill>
                <a:effectLst/>
                <a:latin typeface="Courier New" panose="02070309020205020404" pitchFamily="49" charset="0"/>
              </a:rPr>
              <a:t>func</a:t>
            </a:r>
            <a:r>
              <a:rPr lang="en-US" b="0" i="0" dirty="0">
                <a:solidFill>
                  <a:srgbClr val="444444"/>
                </a:solidFill>
                <a:effectLst/>
                <a:latin typeface="Courier New" panose="02070309020205020404" pitchFamily="49" charset="0"/>
              </a:rPr>
              <a:t>() {</a:t>
            </a:r>
          </a:p>
          <a:p>
            <a:r>
              <a:rPr lang="en-US" dirty="0">
                <a:solidFill>
                  <a:srgbClr val="444444"/>
                </a:solidFill>
                <a:latin typeface="Courier New" panose="02070309020205020404" pitchFamily="49" charset="0"/>
              </a:rPr>
              <a:t>   </a:t>
            </a:r>
            <a:r>
              <a:rPr lang="en-US" b="0" i="0" dirty="0">
                <a:solidFill>
                  <a:srgbClr val="444444"/>
                </a:solidFill>
                <a:effectLst/>
                <a:latin typeface="Courier New" panose="02070309020205020404" pitchFamily="49" charset="0"/>
              </a:rPr>
              <a:t> </a:t>
            </a:r>
            <a:r>
              <a:rPr lang="en-US" b="1" i="0" dirty="0">
                <a:solidFill>
                  <a:srgbClr val="444444"/>
                </a:solidFill>
                <a:effectLst/>
                <a:latin typeface="Courier New" panose="02070309020205020404" pitchFamily="49" charset="0"/>
              </a:rPr>
              <a:t>if</a:t>
            </a:r>
            <a:r>
              <a:rPr lang="en-US" b="0" i="0" dirty="0">
                <a:solidFill>
                  <a:srgbClr val="444444"/>
                </a:solidFill>
                <a:effectLst/>
                <a:latin typeface="Courier New" panose="02070309020205020404" pitchFamily="49" charset="0"/>
              </a:rPr>
              <a:t> r := recover(); r != nil {</a:t>
            </a:r>
          </a:p>
          <a:p>
            <a:r>
              <a:rPr lang="en-US" dirty="0">
                <a:solidFill>
                  <a:srgbClr val="444444"/>
                </a:solidFill>
                <a:latin typeface="Courier New" panose="02070309020205020404" pitchFamily="49" charset="0"/>
              </a:rPr>
              <a:t>      </a:t>
            </a:r>
            <a:r>
              <a:rPr lang="en-US" b="0" i="0" dirty="0" err="1">
                <a:solidFill>
                  <a:srgbClr val="444444"/>
                </a:solidFill>
                <a:effectLst/>
                <a:latin typeface="Courier New" panose="02070309020205020404" pitchFamily="49" charset="0"/>
              </a:rPr>
              <a:t>fmt.Println</a:t>
            </a:r>
            <a:r>
              <a:rPr lang="en-US" b="0" i="0" dirty="0">
                <a:solidFill>
                  <a:srgbClr val="444444"/>
                </a:solidFill>
                <a:effectLst/>
                <a:latin typeface="Courier New" panose="02070309020205020404" pitchFamily="49" charset="0"/>
              </a:rPr>
              <a:t>(</a:t>
            </a:r>
            <a:r>
              <a:rPr lang="en-US" b="0" i="0" dirty="0">
                <a:solidFill>
                  <a:srgbClr val="880000"/>
                </a:solidFill>
                <a:effectLst/>
                <a:latin typeface="Courier New" panose="02070309020205020404" pitchFamily="49" charset="0"/>
              </a:rPr>
              <a:t>"Recovered from panic:"</a:t>
            </a:r>
            <a:r>
              <a:rPr lang="en-US" b="0" i="0" dirty="0">
                <a:solidFill>
                  <a:srgbClr val="444444"/>
                </a:solidFill>
                <a:effectLst/>
                <a:latin typeface="Courier New" panose="02070309020205020404" pitchFamily="49" charset="0"/>
              </a:rPr>
              <a:t>, r) </a:t>
            </a:r>
          </a:p>
          <a:p>
            <a:r>
              <a:rPr lang="en-US" dirty="0">
                <a:solidFill>
                  <a:srgbClr val="444444"/>
                </a:solidFill>
                <a:latin typeface="Courier New" panose="02070309020205020404" pitchFamily="49" charset="0"/>
              </a:rPr>
              <a:t>    </a:t>
            </a:r>
            <a:r>
              <a:rPr lang="en-US" b="0" i="0" dirty="0">
                <a:solidFill>
                  <a:srgbClr val="444444"/>
                </a:solidFill>
                <a:effectLst/>
                <a:latin typeface="Courier New" panose="02070309020205020404" pitchFamily="49" charset="0"/>
              </a:rPr>
              <a:t>} </a:t>
            </a:r>
          </a:p>
          <a:p>
            <a:r>
              <a:rPr lang="en-US" dirty="0">
                <a:solidFill>
                  <a:srgbClr val="444444"/>
                </a:solidFill>
                <a:latin typeface="Courier New" panose="02070309020205020404" pitchFamily="49" charset="0"/>
              </a:rPr>
              <a:t>  </a:t>
            </a:r>
            <a:r>
              <a:rPr lang="en-US" b="0" i="0" dirty="0">
                <a:solidFill>
                  <a:srgbClr val="444444"/>
                </a:solidFill>
                <a:effectLst/>
                <a:latin typeface="Courier New" panose="02070309020205020404" pitchFamily="49" charset="0"/>
              </a:rPr>
              <a:t>}() </a:t>
            </a:r>
          </a:p>
          <a:p>
            <a:r>
              <a:rPr lang="en-US" dirty="0">
                <a:solidFill>
                  <a:srgbClr val="444444"/>
                </a:solidFill>
                <a:latin typeface="Courier New" panose="02070309020205020404" pitchFamily="49" charset="0"/>
              </a:rPr>
              <a:t>  </a:t>
            </a:r>
            <a:r>
              <a:rPr lang="en-US" b="0" i="0" dirty="0" err="1">
                <a:solidFill>
                  <a:srgbClr val="444444"/>
                </a:solidFill>
                <a:effectLst/>
                <a:latin typeface="Courier New" panose="02070309020205020404" pitchFamily="49" charset="0"/>
              </a:rPr>
              <a:t>throwingFunction</a:t>
            </a:r>
            <a:r>
              <a:rPr lang="en-US" b="0" i="0" dirty="0">
                <a:solidFill>
                  <a:srgbClr val="444444"/>
                </a:solidFill>
                <a:effectLst/>
                <a:latin typeface="Courier New" panose="02070309020205020404" pitchFamily="49" charset="0"/>
              </a:rPr>
              <a:t>() </a:t>
            </a:r>
          </a:p>
          <a:p>
            <a:r>
              <a:rPr lang="en-US" b="0" i="0" dirty="0">
                <a:solidFill>
                  <a:srgbClr val="444444"/>
                </a:solidFill>
                <a:effectLst/>
                <a:latin typeface="Courier New" panose="02070309020205020404" pitchFamily="49" charset="0"/>
              </a:rPr>
              <a:t>}</a:t>
            </a:r>
            <a:endParaRPr lang="en-IL" dirty="0"/>
          </a:p>
        </p:txBody>
      </p:sp>
    </p:spTree>
    <p:extLst>
      <p:ext uri="{BB962C8B-B14F-4D97-AF65-F5344CB8AC3E}">
        <p14:creationId xmlns:p14="http://schemas.microsoft.com/office/powerpoint/2010/main" val="4057285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DEF760E0-6AB8-3AE7-C34A-E8E68B8A8A43}"/>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108F0240-0551-7114-8E74-C91A79A81C46}"/>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10</a:t>
            </a:fld>
            <a:endParaRPr lang="en-GB" sz="500"/>
          </a:p>
        </p:txBody>
      </p:sp>
      <p:sp>
        <p:nvSpPr>
          <p:cNvPr id="167" name="Google Shape;167;p33">
            <a:extLst>
              <a:ext uri="{FF2B5EF4-FFF2-40B4-BE49-F238E27FC236}">
                <a16:creationId xmlns:a16="http://schemas.microsoft.com/office/drawing/2014/main" id="{EB021290-1311-E1AF-4D0A-CDAC6F4FEAFB}"/>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Rebels among us</a:t>
            </a:r>
          </a:p>
          <a:p>
            <a:pPr lvl="1"/>
            <a:r>
              <a:rPr lang="en-US" i="0" dirty="0">
                <a:effectLst/>
                <a:latin typeface="-apple-system"/>
              </a:rPr>
              <a:t>https://github.com/mitranim/try</a:t>
            </a:r>
          </a:p>
          <a:p>
            <a:pPr algn="l"/>
            <a:endParaRPr lang="en-US" dirty="0">
              <a:latin typeface="-apple-system"/>
            </a:endParaRPr>
          </a:p>
          <a:p>
            <a:pPr algn="l"/>
            <a:r>
              <a:rPr lang="en-US" i="0" dirty="0">
                <a:effectLst/>
                <a:latin typeface="-apple-system"/>
              </a:rPr>
              <a:t>Try proposal</a:t>
            </a:r>
          </a:p>
          <a:p>
            <a:pPr lvl="1"/>
            <a:r>
              <a:rPr lang="en-US" i="0" dirty="0">
                <a:effectLst/>
                <a:latin typeface="-apple-system"/>
              </a:rPr>
              <a:t>https://</a:t>
            </a:r>
            <a:r>
              <a:rPr lang="en-US" i="0" dirty="0" err="1">
                <a:effectLst/>
                <a:latin typeface="-apple-system"/>
              </a:rPr>
              <a:t>go.googlesource.com</a:t>
            </a:r>
            <a:r>
              <a:rPr lang="en-US" i="0" dirty="0">
                <a:effectLst/>
                <a:latin typeface="-apple-system"/>
              </a:rPr>
              <a:t>/proposal/+/master/design/32437-try-builtin.md</a:t>
            </a: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A5EAA3D8-8B78-BDBC-87FD-D9BC6AFDDA05}"/>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No Exceptions</a:t>
            </a:r>
            <a:endParaRPr dirty="0"/>
          </a:p>
        </p:txBody>
      </p:sp>
      <p:pic>
        <p:nvPicPr>
          <p:cNvPr id="2" name="Picture 1">
            <a:extLst>
              <a:ext uri="{FF2B5EF4-FFF2-40B4-BE49-F238E27FC236}">
                <a16:creationId xmlns:a16="http://schemas.microsoft.com/office/drawing/2014/main" id="{13D9DC29-105F-8F93-DA66-4AADCA9A7ADB}"/>
              </a:ext>
            </a:extLst>
          </p:cNvPr>
          <p:cNvPicPr>
            <a:picLocks noChangeAspect="1"/>
          </p:cNvPicPr>
          <p:nvPr/>
        </p:nvPicPr>
        <p:blipFill>
          <a:blip r:embed="rId3"/>
          <a:stretch>
            <a:fillRect/>
          </a:stretch>
        </p:blipFill>
        <p:spPr>
          <a:xfrm>
            <a:off x="6529300" y="1340611"/>
            <a:ext cx="4450773" cy="4398534"/>
          </a:xfrm>
          <a:prstGeom prst="rect">
            <a:avLst/>
          </a:prstGeom>
        </p:spPr>
      </p:pic>
      <p:pic>
        <p:nvPicPr>
          <p:cNvPr id="5" name="Picture 4" descr="A qr code on a white background&#10;&#10;AI-generated content may be incorrect.">
            <a:extLst>
              <a:ext uri="{FF2B5EF4-FFF2-40B4-BE49-F238E27FC236}">
                <a16:creationId xmlns:a16="http://schemas.microsoft.com/office/drawing/2014/main" id="{9C013D25-CA7D-722D-6100-B52ABB5BDD0A}"/>
              </a:ext>
            </a:extLst>
          </p:cNvPr>
          <p:cNvPicPr>
            <a:picLocks noChangeAspect="1"/>
          </p:cNvPicPr>
          <p:nvPr/>
        </p:nvPicPr>
        <p:blipFill>
          <a:blip r:embed="rId4"/>
          <a:stretch>
            <a:fillRect/>
          </a:stretch>
        </p:blipFill>
        <p:spPr>
          <a:xfrm>
            <a:off x="796637" y="6019800"/>
            <a:ext cx="838200" cy="838200"/>
          </a:xfrm>
          <a:prstGeom prst="rect">
            <a:avLst/>
          </a:prstGeom>
        </p:spPr>
      </p:pic>
    </p:spTree>
    <p:extLst>
      <p:ext uri="{BB962C8B-B14F-4D97-AF65-F5344CB8AC3E}">
        <p14:creationId xmlns:p14="http://schemas.microsoft.com/office/powerpoint/2010/main" val="4132649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52F3F3CA-68F5-A9A7-6012-7D1EF878548D}"/>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212AC590-D1BE-37A7-CF67-DBC6E4BFB8A0}"/>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11</a:t>
            </a:fld>
            <a:endParaRPr lang="en-GB" sz="500"/>
          </a:p>
        </p:txBody>
      </p:sp>
      <p:sp>
        <p:nvSpPr>
          <p:cNvPr id="167" name="Google Shape;167;p33">
            <a:extLst>
              <a:ext uri="{FF2B5EF4-FFF2-40B4-BE49-F238E27FC236}">
                <a16:creationId xmlns:a16="http://schemas.microsoft.com/office/drawing/2014/main" id="{5DDE35E8-EADC-4EF8-5A71-2F8EA8B060E9}"/>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dirty="0">
                <a:latin typeface="-apple-system"/>
              </a:rPr>
              <a:t>Make error handling visible and clear</a:t>
            </a:r>
          </a:p>
          <a:p>
            <a:pPr algn="l"/>
            <a:r>
              <a:rPr lang="en-US" dirty="0">
                <a:latin typeface="-apple-system"/>
              </a:rPr>
              <a:t>Gotta handle each and every error</a:t>
            </a:r>
          </a:p>
          <a:p>
            <a:pPr lvl="1"/>
            <a:r>
              <a:rPr lang="en-US" dirty="0">
                <a:latin typeface="-apple-system"/>
              </a:rPr>
              <a:t>Ignore errors when handling them</a:t>
            </a:r>
          </a:p>
          <a:p>
            <a:pPr lvl="1"/>
            <a:r>
              <a:rPr lang="en-US" dirty="0">
                <a:latin typeface="-apple-system"/>
              </a:rPr>
              <a:t>Too hard to follow and read</a:t>
            </a:r>
          </a:p>
          <a:p>
            <a:pPr lvl="1"/>
            <a:r>
              <a:rPr lang="en-US" dirty="0">
                <a:latin typeface="-apple-system"/>
              </a:rPr>
              <a:t>Inconsistent error handling</a:t>
            </a: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7701D741-59B1-F11D-24D3-1F429C1E3DEC}"/>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Erro</a:t>
            </a:r>
            <a:r>
              <a:rPr lang="en-US" dirty="0"/>
              <a:t>r Handling Explosion</a:t>
            </a:r>
            <a:endParaRPr dirty="0"/>
          </a:p>
        </p:txBody>
      </p:sp>
      <p:pic>
        <p:nvPicPr>
          <p:cNvPr id="24578" name="Picture 2" descr="Playing with Go and Generics. Yes, it's happening! The ...">
            <a:extLst>
              <a:ext uri="{FF2B5EF4-FFF2-40B4-BE49-F238E27FC236}">
                <a16:creationId xmlns:a16="http://schemas.microsoft.com/office/drawing/2014/main" id="{0B952FD6-5ACE-A09E-75DA-85F701FEA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5297" y="1471457"/>
            <a:ext cx="4256372" cy="4250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94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FDFFA112-0BB6-DED2-983D-75CDAE9149F4}"/>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B90D48FE-A0F6-0CA6-F978-D27D33794C50}"/>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12</a:t>
            </a:fld>
            <a:endParaRPr lang="en-GB" sz="500"/>
          </a:p>
        </p:txBody>
      </p:sp>
      <p:sp>
        <p:nvSpPr>
          <p:cNvPr id="167" name="Google Shape;167;p33">
            <a:extLst>
              <a:ext uri="{FF2B5EF4-FFF2-40B4-BE49-F238E27FC236}">
                <a16:creationId xmlns:a16="http://schemas.microsoft.com/office/drawing/2014/main" id="{41D87CFF-7CF1-06D4-D30F-3E92BD510960}"/>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Make users aware of their privacy</a:t>
            </a:r>
          </a:p>
          <a:p>
            <a:pPr algn="l"/>
            <a:r>
              <a:rPr lang="en-US" dirty="0">
                <a:latin typeface="-apple-system"/>
              </a:rPr>
              <a:t>Make users agree to anything</a:t>
            </a: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39BD8321-E903-F1FD-37A8-FDFBC32609B0}"/>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GDPR and Cookies</a:t>
            </a:r>
            <a:endParaRPr dirty="0"/>
          </a:p>
        </p:txBody>
      </p:sp>
      <p:pic>
        <p:nvPicPr>
          <p:cNvPr id="7170" name="Picture 2" descr="A go blue gopher eating cookies like he is the cookie monster.">
            <a:extLst>
              <a:ext uri="{FF2B5EF4-FFF2-40B4-BE49-F238E27FC236}">
                <a16:creationId xmlns:a16="http://schemas.microsoft.com/office/drawing/2014/main" id="{F1B83AF4-E466-8B30-100E-78BB1B09CA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210057"/>
            <a:ext cx="4551218" cy="45512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on a white background&#10;&#10;AI-generated content may be incorrect.">
            <a:extLst>
              <a:ext uri="{FF2B5EF4-FFF2-40B4-BE49-F238E27FC236}">
                <a16:creationId xmlns:a16="http://schemas.microsoft.com/office/drawing/2014/main" id="{53AA080E-FC4A-A237-2B8D-E19B1A933264}"/>
              </a:ext>
            </a:extLst>
          </p:cNvPr>
          <p:cNvPicPr>
            <a:picLocks noChangeAspect="1"/>
          </p:cNvPicPr>
          <p:nvPr/>
        </p:nvPicPr>
        <p:blipFill>
          <a:blip r:embed="rId4"/>
          <a:stretch>
            <a:fillRect/>
          </a:stretch>
        </p:blipFill>
        <p:spPr>
          <a:xfrm>
            <a:off x="602673" y="6144491"/>
            <a:ext cx="713509" cy="713509"/>
          </a:xfrm>
          <a:prstGeom prst="rect">
            <a:avLst/>
          </a:prstGeom>
        </p:spPr>
      </p:pic>
      <p:pic>
        <p:nvPicPr>
          <p:cNvPr id="8" name="Graphic 7">
            <a:extLst>
              <a:ext uri="{FF2B5EF4-FFF2-40B4-BE49-F238E27FC236}">
                <a16:creationId xmlns:a16="http://schemas.microsoft.com/office/drawing/2014/main" id="{126557E1-E5F6-F8DD-6950-EEB7E8CE8D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9427" y="3193465"/>
            <a:ext cx="4398241" cy="2454478"/>
          </a:xfrm>
          <a:prstGeom prst="rect">
            <a:avLst/>
          </a:prstGeom>
        </p:spPr>
      </p:pic>
    </p:spTree>
    <p:extLst>
      <p:ext uri="{BB962C8B-B14F-4D97-AF65-F5344CB8AC3E}">
        <p14:creationId xmlns:p14="http://schemas.microsoft.com/office/powerpoint/2010/main" val="142069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3A57D0DF-B80A-01DC-9841-095716C98B01}"/>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1F56BD4F-71C6-B7D9-ECD8-FB23AFDCD7F1}"/>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13</a:t>
            </a:fld>
            <a:endParaRPr lang="en-GB" sz="500"/>
          </a:p>
        </p:txBody>
      </p:sp>
      <p:sp>
        <p:nvSpPr>
          <p:cNvPr id="167" name="Google Shape;167;p33">
            <a:extLst>
              <a:ext uri="{FF2B5EF4-FFF2-40B4-BE49-F238E27FC236}">
                <a16:creationId xmlns:a16="http://schemas.microsoft.com/office/drawing/2014/main" id="{99121B3C-44CB-92D6-F244-4A9C8D0024B3}"/>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Easy concurrency and efficiency</a:t>
            </a:r>
          </a:p>
          <a:p>
            <a:pPr algn="l"/>
            <a:r>
              <a:rPr lang="en-US" dirty="0">
                <a:latin typeface="-apple-system"/>
              </a:rPr>
              <a:t>If it’s easy and accessible, should we really use it everywhere?</a:t>
            </a:r>
            <a:endParaRPr lang="he-IL" dirty="0">
              <a:latin typeface="-apple-system"/>
            </a:endParaRPr>
          </a:p>
          <a:p>
            <a:pPr lvl="1">
              <a:spcBef>
                <a:spcPts val="750"/>
              </a:spcBef>
              <a:spcAft>
                <a:spcPts val="750"/>
              </a:spcAft>
            </a:pPr>
            <a:r>
              <a:rPr lang="en-US" dirty="0">
                <a:latin typeface="-apple-system"/>
              </a:rPr>
              <a:t>Resource Exhaustion</a:t>
            </a:r>
          </a:p>
          <a:p>
            <a:pPr lvl="1">
              <a:spcBef>
                <a:spcPts val="750"/>
              </a:spcBef>
              <a:spcAft>
                <a:spcPts val="750"/>
              </a:spcAft>
            </a:pPr>
            <a:r>
              <a:rPr lang="en-US" dirty="0">
                <a:latin typeface="-apple-system"/>
              </a:rPr>
              <a:t>Leaks</a:t>
            </a:r>
          </a:p>
          <a:p>
            <a:pPr lvl="1">
              <a:spcBef>
                <a:spcPts val="750"/>
              </a:spcBef>
              <a:spcAft>
                <a:spcPts val="750"/>
              </a:spcAft>
            </a:pPr>
            <a:r>
              <a:rPr lang="en-US" dirty="0">
                <a:latin typeface="-apple-system"/>
              </a:rPr>
              <a:t>Complex Debugging</a:t>
            </a:r>
          </a:p>
          <a:p>
            <a:pPr lvl="1">
              <a:spcBef>
                <a:spcPts val="750"/>
              </a:spcBef>
              <a:spcAft>
                <a:spcPts val="750"/>
              </a:spcAft>
            </a:pPr>
            <a:r>
              <a:rPr lang="en-US" dirty="0">
                <a:latin typeface="-apple-system"/>
              </a:rPr>
              <a:t>Unintended Blocking</a:t>
            </a: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7104C187-11FC-618F-EAB5-D1E96F5ADC7E}"/>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Go Routine Abuse</a:t>
            </a:r>
            <a:endParaRPr dirty="0"/>
          </a:p>
        </p:txBody>
      </p:sp>
      <p:pic>
        <p:nvPicPr>
          <p:cNvPr id="20482" name="Picture 2" descr="A hard working go blue gopher connecting cables">
            <a:extLst>
              <a:ext uri="{FF2B5EF4-FFF2-40B4-BE49-F238E27FC236}">
                <a16:creationId xmlns:a16="http://schemas.microsoft.com/office/drawing/2014/main" id="{A6D94BFE-D478-F948-93B8-60F08E06C6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5764" y="1565827"/>
            <a:ext cx="4149436" cy="414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71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4E34B2CE-E094-277F-DFA6-A0C6F91FDD86}"/>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002CBC22-C8BB-E1AE-5EDD-1C5AFBC871B9}"/>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14</a:t>
            </a:fld>
            <a:endParaRPr lang="en-GB" sz="500"/>
          </a:p>
        </p:txBody>
      </p:sp>
      <p:sp>
        <p:nvSpPr>
          <p:cNvPr id="167" name="Google Shape;167;p33">
            <a:extLst>
              <a:ext uri="{FF2B5EF4-FFF2-40B4-BE49-F238E27FC236}">
                <a16:creationId xmlns:a16="http://schemas.microsoft.com/office/drawing/2014/main" id="{236A3170-FA63-0215-855D-2B188C51AD10}"/>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Superior quality closed-sourced format Betamax</a:t>
            </a:r>
          </a:p>
          <a:p>
            <a:pPr algn="l"/>
            <a:r>
              <a:rPr lang="en-US" dirty="0">
                <a:latin typeface="-apple-system"/>
              </a:rPr>
              <a:t>Open-sourced free-for-all VHS</a:t>
            </a:r>
          </a:p>
          <a:p>
            <a:pPr lvl="1"/>
            <a:r>
              <a:rPr lang="en-US" i="0" dirty="0">
                <a:effectLst/>
                <a:latin typeface="-apple-system"/>
              </a:rPr>
              <a:t>Everybody manufactured VHS </a:t>
            </a:r>
          </a:p>
          <a:p>
            <a:pPr lvl="1"/>
            <a:r>
              <a:rPr lang="en-US" i="0" dirty="0">
                <a:effectLst/>
                <a:latin typeface="-apple-system"/>
              </a:rPr>
              <a:t>Closed-sourced lost</a:t>
            </a:r>
          </a:p>
          <a:p>
            <a:pPr algn="l"/>
            <a:endParaRPr lang="en-US" dirty="0">
              <a:latin typeface="-apple-system"/>
            </a:endParaRP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A905A762-6CBB-F842-FABD-DBDD6D0183A4}"/>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Betamax VS VHS</a:t>
            </a:r>
          </a:p>
        </p:txBody>
      </p:sp>
      <p:pic>
        <p:nvPicPr>
          <p:cNvPr id="11268" name="Picture 4" descr="Go Blue Gopher is pulling tape out of a VCR videotape.">
            <a:extLst>
              <a:ext uri="{FF2B5EF4-FFF2-40B4-BE49-F238E27FC236}">
                <a16:creationId xmlns:a16="http://schemas.microsoft.com/office/drawing/2014/main" id="{C3E16A4C-BA20-0926-4DA3-1A0D04BD37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2567" y="1354545"/>
            <a:ext cx="4571999" cy="45719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on a white background&#10;&#10;AI-generated content may be incorrect.">
            <a:extLst>
              <a:ext uri="{FF2B5EF4-FFF2-40B4-BE49-F238E27FC236}">
                <a16:creationId xmlns:a16="http://schemas.microsoft.com/office/drawing/2014/main" id="{9A031CB8-23CD-E60D-C9F1-3EEF189C54E3}"/>
              </a:ext>
            </a:extLst>
          </p:cNvPr>
          <p:cNvPicPr>
            <a:picLocks noChangeAspect="1"/>
          </p:cNvPicPr>
          <p:nvPr/>
        </p:nvPicPr>
        <p:blipFill>
          <a:blip r:embed="rId4"/>
          <a:stretch>
            <a:fillRect/>
          </a:stretch>
        </p:blipFill>
        <p:spPr>
          <a:xfrm>
            <a:off x="708889" y="6071033"/>
            <a:ext cx="773548" cy="773548"/>
          </a:xfrm>
          <a:prstGeom prst="rect">
            <a:avLst/>
          </a:prstGeom>
        </p:spPr>
      </p:pic>
    </p:spTree>
    <p:extLst>
      <p:ext uri="{BB962C8B-B14F-4D97-AF65-F5344CB8AC3E}">
        <p14:creationId xmlns:p14="http://schemas.microsoft.com/office/powerpoint/2010/main" val="189815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3F8F366C-1D97-4BAB-5CC0-5FC767D8A854}"/>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8E7442FE-2455-2689-6D78-598D68B2A2C4}"/>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15</a:t>
            </a:fld>
            <a:endParaRPr lang="en-GB" sz="500"/>
          </a:p>
        </p:txBody>
      </p:sp>
      <p:sp>
        <p:nvSpPr>
          <p:cNvPr id="167" name="Google Shape;167;p33">
            <a:extLst>
              <a:ext uri="{FF2B5EF4-FFF2-40B4-BE49-F238E27FC236}">
                <a16:creationId xmlns:a16="http://schemas.microsoft.com/office/drawing/2014/main" id="{3802D3C0-96C1-D5F3-E516-E9C367398E7E}"/>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Let’s be transparent and collaborate</a:t>
            </a:r>
          </a:p>
          <a:p>
            <a:pPr algn="l"/>
            <a:r>
              <a:rPr lang="en-US" dirty="0">
                <a:latin typeface="-apple-system"/>
              </a:rPr>
              <a:t>Higer complexity in proprietary code and sensitive 3</a:t>
            </a:r>
            <a:r>
              <a:rPr lang="en-US" baseline="30000" dirty="0">
                <a:latin typeface="-apple-system"/>
              </a:rPr>
              <a:t>rd</a:t>
            </a:r>
            <a:r>
              <a:rPr lang="en-US" dirty="0">
                <a:latin typeface="-apple-system"/>
              </a:rPr>
              <a:t> party libraries</a:t>
            </a:r>
            <a:endParaRPr lang="en-US" i="0" dirty="0">
              <a:effectLst/>
              <a:latin typeface="-apple-system"/>
            </a:endParaRPr>
          </a:p>
          <a:p>
            <a:pPr algn="l"/>
            <a:endParaRPr lang="en-US" dirty="0">
              <a:latin typeface="-apple-system"/>
            </a:endParaRP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C74A8DC8-A9E9-A729-955E-9223F64F4E4A}"/>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Git Repository Package Management</a:t>
            </a:r>
          </a:p>
        </p:txBody>
      </p:sp>
      <p:sp>
        <p:nvSpPr>
          <p:cNvPr id="3" name="TextBox 2">
            <a:extLst>
              <a:ext uri="{FF2B5EF4-FFF2-40B4-BE49-F238E27FC236}">
                <a16:creationId xmlns:a16="http://schemas.microsoft.com/office/drawing/2014/main" id="{E6199054-14DC-5DE0-43FB-ACEA33BB78BD}"/>
              </a:ext>
            </a:extLst>
          </p:cNvPr>
          <p:cNvSpPr txBox="1"/>
          <p:nvPr/>
        </p:nvSpPr>
        <p:spPr>
          <a:xfrm>
            <a:off x="651165" y="3078218"/>
            <a:ext cx="4571999" cy="1477328"/>
          </a:xfrm>
          <a:prstGeom prst="rect">
            <a:avLst/>
          </a:prstGeom>
          <a:noFill/>
        </p:spPr>
        <p:txBody>
          <a:bodyPr wrap="square">
            <a:spAutoFit/>
          </a:bodyPr>
          <a:lstStyle/>
          <a:p>
            <a:r>
              <a:rPr lang="en-US" b="0" i="0" dirty="0">
                <a:solidFill>
                  <a:srgbClr val="444444"/>
                </a:solidFill>
                <a:effectLst/>
                <a:latin typeface="Courier New" panose="02070309020205020404" pitchFamily="49" charset="0"/>
              </a:rPr>
              <a:t>GOPRIVATE</a:t>
            </a:r>
          </a:p>
          <a:p>
            <a:r>
              <a:rPr lang="en-US" dirty="0">
                <a:solidFill>
                  <a:srgbClr val="444444"/>
                </a:solidFill>
                <a:latin typeface="Courier New" panose="02070309020205020404" pitchFamily="49" charset="0"/>
              </a:rPr>
              <a:t>	GOPROXY</a:t>
            </a:r>
          </a:p>
          <a:p>
            <a:r>
              <a:rPr lang="en-IL" dirty="0">
                <a:solidFill>
                  <a:srgbClr val="444444"/>
                </a:solidFill>
                <a:latin typeface="Courier New" panose="02070309020205020404" pitchFamily="49" charset="0"/>
              </a:rPr>
              <a:t>GONOPROXY</a:t>
            </a:r>
          </a:p>
          <a:p>
            <a:r>
              <a:rPr lang="en-US" dirty="0">
                <a:solidFill>
                  <a:srgbClr val="444444"/>
                </a:solidFill>
                <a:latin typeface="Courier New" panose="02070309020205020404" pitchFamily="49" charset="0"/>
              </a:rPr>
              <a:t>		GONOSUMDB</a:t>
            </a:r>
            <a:endParaRPr lang="en-IL" dirty="0">
              <a:solidFill>
                <a:srgbClr val="444444"/>
              </a:solidFill>
              <a:latin typeface="Courier New" panose="02070309020205020404" pitchFamily="49" charset="0"/>
            </a:endParaRPr>
          </a:p>
          <a:p>
            <a:r>
              <a:rPr lang="en-US" dirty="0">
                <a:solidFill>
                  <a:srgbClr val="444444"/>
                </a:solidFill>
                <a:latin typeface="Courier New" panose="02070309020205020404" pitchFamily="49" charset="0"/>
              </a:rPr>
              <a:t>GOSUMDB</a:t>
            </a:r>
            <a:endParaRPr lang="en-IL" dirty="0">
              <a:solidFill>
                <a:srgbClr val="444444"/>
              </a:solidFill>
              <a:latin typeface="Courier New" panose="02070309020205020404" pitchFamily="49" charset="0"/>
            </a:endParaRPr>
          </a:p>
        </p:txBody>
      </p:sp>
      <p:pic>
        <p:nvPicPr>
          <p:cNvPr id="11266" name="Picture 2" descr="Go Blue Gopher in an adventure forest explores the dense, green canopy and mysterious paths, encountering magical creatures and overcoming challenges along the way.">
            <a:extLst>
              <a:ext uri="{FF2B5EF4-FFF2-40B4-BE49-F238E27FC236}">
                <a16:creationId xmlns:a16="http://schemas.microsoft.com/office/drawing/2014/main" id="{11CA25D8-BD03-5C64-B526-88A9DE8354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8782" y="1517336"/>
            <a:ext cx="4246418" cy="4246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810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55AEC4D2-D00E-99ED-5EC8-57A4B1C153F6}"/>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10E06BC1-2839-4CC1-5ECC-60FB9DD935B8}"/>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16</a:t>
            </a:fld>
            <a:endParaRPr lang="en-GB" sz="500"/>
          </a:p>
        </p:txBody>
      </p:sp>
      <p:sp>
        <p:nvSpPr>
          <p:cNvPr id="167" name="Google Shape;167;p33">
            <a:extLst>
              <a:ext uri="{FF2B5EF4-FFF2-40B4-BE49-F238E27FC236}">
                <a16:creationId xmlns:a16="http://schemas.microsoft.com/office/drawing/2014/main" id="{8C58FF83-5A74-F190-0BB7-C04ADBBF366E}"/>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Go is architecture dependent</a:t>
            </a:r>
          </a:p>
          <a:p>
            <a:pPr algn="l"/>
            <a:r>
              <a:rPr lang="en-US" dirty="0">
                <a:latin typeface="-apple-system"/>
              </a:rPr>
              <a:t>Just cross compile and have no worries</a:t>
            </a:r>
          </a:p>
          <a:p>
            <a:pPr lvl="1"/>
            <a:r>
              <a:rPr lang="en-US" i="0" dirty="0">
                <a:effectLst/>
                <a:latin typeface="-apple-system"/>
              </a:rPr>
              <a:t>Testing limitations</a:t>
            </a:r>
          </a:p>
          <a:p>
            <a:pPr lvl="1"/>
            <a:r>
              <a:rPr lang="en-US" dirty="0">
                <a:latin typeface="-apple-system"/>
              </a:rPr>
              <a:t>Users meet bugs first</a:t>
            </a:r>
            <a:endParaRPr lang="en-US" i="0" dirty="0">
              <a:effectLst/>
              <a:latin typeface="-apple-system"/>
            </a:endParaRPr>
          </a:p>
          <a:p>
            <a:pPr lvl="1"/>
            <a:r>
              <a:rPr lang="en-US" dirty="0">
                <a:latin typeface="-apple-system"/>
              </a:rPr>
              <a:t>Increased complexity</a:t>
            </a:r>
            <a:endParaRPr lang="en-US" i="0" dirty="0">
              <a:effectLst/>
              <a:latin typeface="-apple-system"/>
            </a:endParaRPr>
          </a:p>
          <a:p>
            <a:pPr algn="l"/>
            <a:endParaRPr lang="en-US" dirty="0">
              <a:latin typeface="-apple-system"/>
            </a:endParaRP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C5540B12-A74F-DF79-5C89-83A3860C5E11}"/>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Go cross compilation</a:t>
            </a:r>
          </a:p>
        </p:txBody>
      </p:sp>
      <p:pic>
        <p:nvPicPr>
          <p:cNvPr id="22530" name="Picture 2" descr="Go Blue Gopher is building something with a hammer.">
            <a:extLst>
              <a:ext uri="{FF2B5EF4-FFF2-40B4-BE49-F238E27FC236}">
                <a16:creationId xmlns:a16="http://schemas.microsoft.com/office/drawing/2014/main" id="{124EC303-0328-6324-D685-9203B85C6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6535" y="1489626"/>
            <a:ext cx="4301838" cy="430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94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C8811A31-218A-1BAD-B611-852DEE0C94C2}"/>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31F27A1E-372D-9DA7-A65C-853C2F54AE98}"/>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17</a:t>
            </a:fld>
            <a:endParaRPr lang="en-GB" sz="500"/>
          </a:p>
        </p:txBody>
      </p:sp>
      <p:sp>
        <p:nvSpPr>
          <p:cNvPr id="167" name="Google Shape;167;p33">
            <a:extLst>
              <a:ext uri="{FF2B5EF4-FFF2-40B4-BE49-F238E27FC236}">
                <a16:creationId xmlns:a16="http://schemas.microsoft.com/office/drawing/2014/main" id="{F839E7C2-BD18-1551-76F5-F9E850D6FB88}"/>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Cane Beetle problem</a:t>
            </a:r>
            <a:r>
              <a:rPr lang="en-US" dirty="0">
                <a:latin typeface="-apple-system"/>
              </a:rPr>
              <a:t>?</a:t>
            </a:r>
          </a:p>
          <a:p>
            <a:pPr algn="l"/>
            <a:r>
              <a:rPr lang="en-US" i="0" dirty="0">
                <a:effectLst/>
                <a:latin typeface="-apple-system"/>
              </a:rPr>
              <a:t>Let’s just throw some </a:t>
            </a:r>
            <a:r>
              <a:rPr lang="en-US" dirty="0">
                <a:latin typeface="-apple-system"/>
              </a:rPr>
              <a:t>toads at them</a:t>
            </a:r>
          </a:p>
          <a:p>
            <a:pPr algn="l"/>
            <a:r>
              <a:rPr lang="en-US" i="0" dirty="0">
                <a:effectLst/>
                <a:latin typeface="-apple-system"/>
              </a:rPr>
              <a:t>A whole new problem rises</a:t>
            </a:r>
          </a:p>
          <a:p>
            <a:pPr lvl="1"/>
            <a:r>
              <a:rPr lang="en-US" dirty="0">
                <a:latin typeface="-apple-system"/>
              </a:rPr>
              <a:t>Agriculture damage</a:t>
            </a:r>
          </a:p>
          <a:p>
            <a:pPr lvl="1"/>
            <a:r>
              <a:rPr lang="en-US" i="0" dirty="0">
                <a:effectLst/>
                <a:latin typeface="-apple-system"/>
              </a:rPr>
              <a:t>Killing multiple predators</a:t>
            </a:r>
          </a:p>
          <a:p>
            <a:pPr algn="l"/>
            <a:endParaRPr lang="en-US" dirty="0">
              <a:latin typeface="-apple-system"/>
            </a:endParaRP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7C256F8E-81C4-BB83-BCEB-6A069B9DB1F9}"/>
              </a:ext>
            </a:extLst>
          </p:cNvPr>
          <p:cNvSpPr txBox="1">
            <a:spLocks noGrp="1"/>
          </p:cNvSpPr>
          <p:nvPr>
            <p:ph type="title"/>
          </p:nvPr>
        </p:nvSpPr>
        <p:spPr>
          <a:xfrm>
            <a:off x="442913" y="349100"/>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The Australian Cane Toad</a:t>
            </a:r>
          </a:p>
        </p:txBody>
      </p:sp>
      <p:pic>
        <p:nvPicPr>
          <p:cNvPr id="18434" name="Picture 2" descr="A close-up image of a cane toad">
            <a:extLst>
              <a:ext uri="{FF2B5EF4-FFF2-40B4-BE49-F238E27FC236}">
                <a16:creationId xmlns:a16="http://schemas.microsoft.com/office/drawing/2014/main" id="{354F8F43-C642-9E13-D68E-BA357122B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6530" y="2200411"/>
            <a:ext cx="5219790" cy="33691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qr code on a white background&#10;&#10;AI-generated content may be incorrect.">
            <a:extLst>
              <a:ext uri="{FF2B5EF4-FFF2-40B4-BE49-F238E27FC236}">
                <a16:creationId xmlns:a16="http://schemas.microsoft.com/office/drawing/2014/main" id="{9B82E951-B687-56F1-2655-422F71990AA9}"/>
              </a:ext>
            </a:extLst>
          </p:cNvPr>
          <p:cNvPicPr>
            <a:picLocks noChangeAspect="1"/>
          </p:cNvPicPr>
          <p:nvPr/>
        </p:nvPicPr>
        <p:blipFill>
          <a:blip r:embed="rId4"/>
          <a:stretch>
            <a:fillRect/>
          </a:stretch>
        </p:blipFill>
        <p:spPr>
          <a:xfrm>
            <a:off x="442913" y="6019800"/>
            <a:ext cx="838200" cy="838200"/>
          </a:xfrm>
          <a:prstGeom prst="rect">
            <a:avLst/>
          </a:prstGeom>
        </p:spPr>
      </p:pic>
    </p:spTree>
    <p:extLst>
      <p:ext uri="{BB962C8B-B14F-4D97-AF65-F5344CB8AC3E}">
        <p14:creationId xmlns:p14="http://schemas.microsoft.com/office/powerpoint/2010/main" val="267226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A37F0F3A-A51D-DFD2-7294-208EDB49445A}"/>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1DF60440-70B1-F48C-6C9F-89C3E456D996}"/>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18</a:t>
            </a:fld>
            <a:endParaRPr lang="en-GB" sz="500"/>
          </a:p>
        </p:txBody>
      </p:sp>
      <p:sp>
        <p:nvSpPr>
          <p:cNvPr id="167" name="Google Shape;167;p33">
            <a:extLst>
              <a:ext uri="{FF2B5EF4-FFF2-40B4-BE49-F238E27FC236}">
                <a16:creationId xmlns:a16="http://schemas.microsoft.com/office/drawing/2014/main" id="{C2038879-FFEE-32E3-4447-C77F3190C747}"/>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Let’s solve OOMs </a:t>
            </a:r>
          </a:p>
          <a:p>
            <a:pPr algn="l"/>
            <a:r>
              <a:rPr lang="en-US" dirty="0">
                <a:latin typeface="-apple-system"/>
              </a:rPr>
              <a:t>What about that CPU ?</a:t>
            </a:r>
          </a:p>
          <a:p>
            <a:pPr lvl="1">
              <a:spcBef>
                <a:spcPts val="750"/>
              </a:spcBef>
              <a:spcAft>
                <a:spcPts val="750"/>
              </a:spcAft>
            </a:pPr>
            <a:r>
              <a:rPr lang="en-US" dirty="0">
                <a:latin typeface="-apple-system"/>
              </a:rPr>
              <a:t>Performance Degradation</a:t>
            </a:r>
          </a:p>
          <a:p>
            <a:pPr lvl="1">
              <a:spcBef>
                <a:spcPts val="750"/>
              </a:spcBef>
              <a:spcAft>
                <a:spcPts val="750"/>
              </a:spcAft>
            </a:pPr>
            <a:r>
              <a:rPr lang="en-US" dirty="0">
                <a:latin typeface="-apple-system"/>
              </a:rPr>
              <a:t>Complex Configuration</a:t>
            </a:r>
          </a:p>
          <a:p>
            <a:pPr algn="l"/>
            <a:endParaRPr lang="en-US" dirty="0">
              <a:latin typeface="-apple-system"/>
            </a:endParaRP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AA9902EF-2A4A-5AED-5458-D704551EBE7C}"/>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GOMEMLIMIT</a:t>
            </a:r>
          </a:p>
        </p:txBody>
      </p:sp>
      <p:pic>
        <p:nvPicPr>
          <p:cNvPr id="13314" name="Picture 2" descr="Go Blue Gopher is in front of a chart with a graph going wild, and Go Blue Gopher is pointing at the graph with surprise.">
            <a:extLst>
              <a:ext uri="{FF2B5EF4-FFF2-40B4-BE49-F238E27FC236}">
                <a16:creationId xmlns:a16="http://schemas.microsoft.com/office/drawing/2014/main" id="{EA3A16B8-924C-268C-A5EC-F25FD14F41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09" y="1752599"/>
            <a:ext cx="4204855" cy="42048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on a white background&#10;&#10;AI-generated content may be incorrect.">
            <a:extLst>
              <a:ext uri="{FF2B5EF4-FFF2-40B4-BE49-F238E27FC236}">
                <a16:creationId xmlns:a16="http://schemas.microsoft.com/office/drawing/2014/main" id="{8AF13466-726A-9FC1-A0B0-C509ACB9D54B}"/>
              </a:ext>
            </a:extLst>
          </p:cNvPr>
          <p:cNvPicPr>
            <a:picLocks noChangeAspect="1"/>
          </p:cNvPicPr>
          <p:nvPr/>
        </p:nvPicPr>
        <p:blipFill>
          <a:blip r:embed="rId4"/>
          <a:stretch>
            <a:fillRect/>
          </a:stretch>
        </p:blipFill>
        <p:spPr>
          <a:xfrm>
            <a:off x="713509" y="5957454"/>
            <a:ext cx="824345" cy="824345"/>
          </a:xfrm>
          <a:prstGeom prst="rect">
            <a:avLst/>
          </a:prstGeom>
        </p:spPr>
      </p:pic>
    </p:spTree>
    <p:extLst>
      <p:ext uri="{BB962C8B-B14F-4D97-AF65-F5344CB8AC3E}">
        <p14:creationId xmlns:p14="http://schemas.microsoft.com/office/powerpoint/2010/main" val="396620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08AE4B4A-771E-F06A-B933-B41DA7465F3E}"/>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BEFDBCC5-44C0-4E11-8D09-D6258BB71730}"/>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19</a:t>
            </a:fld>
            <a:endParaRPr lang="en-GB" sz="500"/>
          </a:p>
        </p:txBody>
      </p:sp>
      <p:sp>
        <p:nvSpPr>
          <p:cNvPr id="167" name="Google Shape;167;p33">
            <a:extLst>
              <a:ext uri="{FF2B5EF4-FFF2-40B4-BE49-F238E27FC236}">
                <a16:creationId xmlns:a16="http://schemas.microsoft.com/office/drawing/2014/main" id="{6DAA18B5-E8FD-1BC9-F0FE-A7A7C1A8461C}"/>
              </a:ext>
            </a:extLst>
          </p:cNvPr>
          <p:cNvSpPr txBox="1">
            <a:spLocks noGrp="1"/>
          </p:cNvSpPr>
          <p:nvPr>
            <p:ph sz="quarter" idx="23"/>
          </p:nvPr>
        </p:nvSpPr>
        <p:spPr>
          <a:xfrm>
            <a:off x="442913" y="1210057"/>
            <a:ext cx="5219789" cy="4860976"/>
          </a:xfrm>
        </p:spPr>
        <p:txBody>
          <a:bodyPr spcFirstLastPara="1" vert="horz" lIns="91433" tIns="45700" rIns="91433" bIns="45700" rtlCol="0" anchorCtr="0">
            <a:normAutofit/>
          </a:bodyPr>
          <a:lstStyle/>
          <a:p>
            <a:pPr algn="l"/>
            <a:r>
              <a:rPr lang="en-US" i="0" dirty="0">
                <a:effectLst/>
                <a:latin typeface="-apple-system"/>
              </a:rPr>
              <a:t>Let’s make it simple and readable</a:t>
            </a:r>
          </a:p>
          <a:p>
            <a:pPr lvl="1"/>
            <a:r>
              <a:rPr lang="en-US" i="0" dirty="0">
                <a:effectLst/>
                <a:latin typeface="-apple-system"/>
                <a:hlinkClick r:id="rId3"/>
              </a:rPr>
              <a:t>https://go.dev/blog/declaration-syntax</a:t>
            </a:r>
            <a:endParaRPr lang="en-US" i="0" dirty="0">
              <a:effectLst/>
              <a:latin typeface="-apple-system"/>
            </a:endParaRPr>
          </a:p>
          <a:p>
            <a:r>
              <a:rPr lang="en-US" dirty="0">
                <a:latin typeface="-apple-system"/>
              </a:rPr>
              <a:t>Why make it simple when we can confuse experienced developers?</a:t>
            </a:r>
          </a:p>
          <a:p>
            <a:endParaRPr lang="en-US" i="0" dirty="0">
              <a:effectLst/>
              <a:latin typeface="-apple-system"/>
            </a:endParaRPr>
          </a:p>
          <a:p>
            <a:pPr algn="l"/>
            <a:endParaRPr lang="en-US" dirty="0">
              <a:latin typeface="-apple-system"/>
            </a:endParaRPr>
          </a:p>
          <a:p>
            <a:pPr algn="l"/>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7B2DA672-672D-9751-C9E9-3551E9690C74}"/>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Out of order declaration syntax</a:t>
            </a:r>
          </a:p>
        </p:txBody>
      </p:sp>
      <p:pic>
        <p:nvPicPr>
          <p:cNvPr id="4" name="Picture 3" descr="A qr code on a white background&#10;&#10;AI-generated content may be incorrect.">
            <a:extLst>
              <a:ext uri="{FF2B5EF4-FFF2-40B4-BE49-F238E27FC236}">
                <a16:creationId xmlns:a16="http://schemas.microsoft.com/office/drawing/2014/main" id="{56EE8D75-49D4-8380-4A86-1D6BD8FC1C90}"/>
              </a:ext>
            </a:extLst>
          </p:cNvPr>
          <p:cNvPicPr>
            <a:picLocks noChangeAspect="1"/>
          </p:cNvPicPr>
          <p:nvPr/>
        </p:nvPicPr>
        <p:blipFill>
          <a:blip r:embed="rId4"/>
          <a:stretch>
            <a:fillRect/>
          </a:stretch>
        </p:blipFill>
        <p:spPr>
          <a:xfrm>
            <a:off x="713509" y="5957454"/>
            <a:ext cx="824345" cy="824345"/>
          </a:xfrm>
          <a:prstGeom prst="rect">
            <a:avLst/>
          </a:prstGeom>
        </p:spPr>
      </p:pic>
      <p:sp>
        <p:nvSpPr>
          <p:cNvPr id="2" name="TextBox 1">
            <a:extLst>
              <a:ext uri="{FF2B5EF4-FFF2-40B4-BE49-F238E27FC236}">
                <a16:creationId xmlns:a16="http://schemas.microsoft.com/office/drawing/2014/main" id="{AB0ABCBA-743F-4370-8D5A-B67C93656673}"/>
              </a:ext>
            </a:extLst>
          </p:cNvPr>
          <p:cNvSpPr txBox="1"/>
          <p:nvPr/>
        </p:nvSpPr>
        <p:spPr>
          <a:xfrm>
            <a:off x="1740306" y="3964909"/>
            <a:ext cx="4571999" cy="369332"/>
          </a:xfrm>
          <a:prstGeom prst="rect">
            <a:avLst/>
          </a:prstGeom>
          <a:noFill/>
        </p:spPr>
        <p:txBody>
          <a:bodyPr wrap="square">
            <a:spAutoFit/>
          </a:bodyPr>
          <a:lstStyle/>
          <a:p>
            <a:r>
              <a:rPr lang="en-US" b="0" i="0" dirty="0">
                <a:solidFill>
                  <a:srgbClr val="444444"/>
                </a:solidFill>
                <a:effectLst/>
                <a:latin typeface="Courier New" panose="02070309020205020404" pitchFamily="49" charset="0"/>
              </a:rPr>
              <a:t>var x int </a:t>
            </a:r>
            <a:r>
              <a:rPr lang="en-US" b="1" i="0" dirty="0">
                <a:solidFill>
                  <a:srgbClr val="444444"/>
                </a:solidFill>
                <a:effectLst/>
                <a:latin typeface="Courier New" panose="02070309020205020404" pitchFamily="49" charset="0"/>
              </a:rPr>
              <a:t>vs</a:t>
            </a:r>
            <a:r>
              <a:rPr lang="en-US" b="0" i="0" dirty="0">
                <a:solidFill>
                  <a:srgbClr val="444444"/>
                </a:solidFill>
                <a:effectLst/>
                <a:latin typeface="Courier New" panose="02070309020205020404" pitchFamily="49" charset="0"/>
              </a:rPr>
              <a:t> int x</a:t>
            </a:r>
            <a:endParaRPr lang="en-IL" dirty="0">
              <a:solidFill>
                <a:srgbClr val="444444"/>
              </a:solidFill>
              <a:latin typeface="Courier New" panose="02070309020205020404" pitchFamily="49" charset="0"/>
            </a:endParaRPr>
          </a:p>
        </p:txBody>
      </p:sp>
      <p:pic>
        <p:nvPicPr>
          <p:cNvPr id="15362" name="Picture 2" descr="Go Blue Gopher is playing Jenga with intense concentration, each move more precise than the last.">
            <a:extLst>
              <a:ext uri="{FF2B5EF4-FFF2-40B4-BE49-F238E27FC236}">
                <a16:creationId xmlns:a16="http://schemas.microsoft.com/office/drawing/2014/main" id="{1E0AB4F8-BB17-DCFA-A4FE-480A983892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3904" y="1524000"/>
            <a:ext cx="4433454" cy="4433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91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CFB60C0C-6D9D-A5E0-6F80-21AB3EEDE985}"/>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BD82833A-13E6-6C06-E253-FBE8E4419E95}"/>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20</a:t>
            </a:fld>
            <a:endParaRPr lang="en-GB" sz="500"/>
          </a:p>
        </p:txBody>
      </p:sp>
      <p:sp>
        <p:nvSpPr>
          <p:cNvPr id="166" name="Google Shape;166;p33">
            <a:extLst>
              <a:ext uri="{FF2B5EF4-FFF2-40B4-BE49-F238E27FC236}">
                <a16:creationId xmlns:a16="http://schemas.microsoft.com/office/drawing/2014/main" id="{0A012088-5947-0451-B4AA-F77AB98EBA39}"/>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pPr algn="l" defTabSz="914400" rtl="1" eaLnBrk="1" latinLnBrk="0" hangingPunct="1">
              <a:lnSpc>
                <a:spcPct val="90000"/>
              </a:lnSpc>
              <a:spcBef>
                <a:spcPct val="0"/>
              </a:spcBef>
              <a:buNone/>
            </a:pPr>
            <a:r>
              <a:rPr lang="en-US" dirty="0"/>
              <a:t>How do we rewire our brain?</a:t>
            </a:r>
          </a:p>
        </p:txBody>
      </p:sp>
      <p:sp>
        <p:nvSpPr>
          <p:cNvPr id="6" name="Rectangle 2">
            <a:extLst>
              <a:ext uri="{FF2B5EF4-FFF2-40B4-BE49-F238E27FC236}">
                <a16:creationId xmlns:a16="http://schemas.microsoft.com/office/drawing/2014/main" id="{DF466B19-A924-703A-8622-409EA800FAA4}"/>
              </a:ext>
            </a:extLst>
          </p:cNvPr>
          <p:cNvSpPr>
            <a:spLocks noChangeArrowheads="1"/>
          </p:cNvSpPr>
          <p:nvPr/>
        </p:nvSpPr>
        <p:spPr bwMode="auto">
          <a:xfrm>
            <a:off x="5597236" y="153785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L"/>
          </a:p>
        </p:txBody>
      </p:sp>
      <p:pic>
        <p:nvPicPr>
          <p:cNvPr id="16385" name="Picture 1">
            <a:extLst>
              <a:ext uri="{FF2B5EF4-FFF2-40B4-BE49-F238E27FC236}">
                <a16:creationId xmlns:a16="http://schemas.microsoft.com/office/drawing/2014/main" id="{0BAF0BDD-14D0-8515-897C-9E0EC8FDE1D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597236" y="1537855"/>
            <a:ext cx="5943600" cy="22606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E66D09D4-8234-DCD8-D5F1-81F546E99F7C}"/>
              </a:ext>
            </a:extLst>
          </p:cNvPr>
          <p:cNvSpPr>
            <a:spLocks noChangeArrowheads="1"/>
          </p:cNvSpPr>
          <p:nvPr/>
        </p:nvSpPr>
        <p:spPr bwMode="auto">
          <a:xfrm>
            <a:off x="554182" y="324196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L"/>
          </a:p>
        </p:txBody>
      </p:sp>
      <p:pic>
        <p:nvPicPr>
          <p:cNvPr id="16387" name="Picture 2" descr="A high angle view of a road&#10;&#10;AI-generated content may be incorrect.">
            <a:extLst>
              <a:ext uri="{FF2B5EF4-FFF2-40B4-BE49-F238E27FC236}">
                <a16:creationId xmlns:a16="http://schemas.microsoft.com/office/drawing/2014/main" id="{2BBD7456-FC10-96E9-8ECE-32621C8EBE7A}"/>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54182" y="3241964"/>
            <a:ext cx="5943600" cy="24765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FD486BE-A154-9544-96AC-D0A3E5C70DB0}"/>
              </a:ext>
            </a:extLst>
          </p:cNvPr>
          <p:cNvSpPr txBox="1"/>
          <p:nvPr/>
        </p:nvSpPr>
        <p:spPr>
          <a:xfrm>
            <a:off x="7239001" y="3836375"/>
            <a:ext cx="4454235" cy="1200329"/>
          </a:xfrm>
          <a:prstGeom prst="rect">
            <a:avLst/>
          </a:prstGeom>
          <a:noFill/>
        </p:spPr>
        <p:txBody>
          <a:bodyPr wrap="square">
            <a:spAutoFit/>
          </a:bodyPr>
          <a:lstStyle/>
          <a:p>
            <a:pPr algn="l"/>
            <a:r>
              <a:rPr lang="en-US" b="1" i="0" dirty="0">
                <a:effectLst/>
                <a:latin typeface="-apple-system"/>
              </a:rPr>
              <a:t>Lotus Bridge, connecting RHD Macau and LHD Mainland China</a:t>
            </a:r>
          </a:p>
          <a:p>
            <a:br>
              <a:rPr lang="en-US" dirty="0"/>
            </a:br>
            <a:endParaRPr lang="en-IL" dirty="0"/>
          </a:p>
        </p:txBody>
      </p:sp>
      <p:sp>
        <p:nvSpPr>
          <p:cNvPr id="11" name="TextBox 10">
            <a:extLst>
              <a:ext uri="{FF2B5EF4-FFF2-40B4-BE49-F238E27FC236}">
                <a16:creationId xmlns:a16="http://schemas.microsoft.com/office/drawing/2014/main" id="{6BA61C90-BA7F-1E20-B76C-1FF52A36EC1E}"/>
              </a:ext>
            </a:extLst>
          </p:cNvPr>
          <p:cNvSpPr txBox="1"/>
          <p:nvPr/>
        </p:nvSpPr>
        <p:spPr>
          <a:xfrm>
            <a:off x="554182" y="5742710"/>
            <a:ext cx="6102926" cy="923330"/>
          </a:xfrm>
          <a:prstGeom prst="rect">
            <a:avLst/>
          </a:prstGeom>
          <a:noFill/>
        </p:spPr>
        <p:txBody>
          <a:bodyPr wrap="square">
            <a:spAutoFit/>
          </a:bodyPr>
          <a:lstStyle>
            <a:defPPr>
              <a:defRPr lang="en-US"/>
            </a:defPPr>
            <a:lvl1pPr>
              <a:defRPr b="1" i="0">
                <a:effectLst/>
                <a:latin typeface="-apple-system"/>
              </a:defRPr>
            </a:lvl1pPr>
          </a:lstStyle>
          <a:p>
            <a:r>
              <a:rPr lang="en-US" dirty="0"/>
              <a:t>Brazil on the left has RHT. Guyana over the Takutu River on the right has LHT</a:t>
            </a:r>
            <a:br>
              <a:rPr lang="en-US" dirty="0"/>
            </a:br>
            <a:endParaRPr lang="en-IL" dirty="0"/>
          </a:p>
        </p:txBody>
      </p:sp>
    </p:spTree>
    <p:extLst>
      <p:ext uri="{BB962C8B-B14F-4D97-AF65-F5344CB8AC3E}">
        <p14:creationId xmlns:p14="http://schemas.microsoft.com/office/powerpoint/2010/main" val="3283154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7729D452-FE22-AACD-6F9E-08D3A70CE40B}"/>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E7EA0E4A-99B8-08AC-8987-1D7197AD67AD}"/>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21</a:t>
            </a:fld>
            <a:endParaRPr lang="en-GB" sz="500"/>
          </a:p>
        </p:txBody>
      </p:sp>
      <p:sp>
        <p:nvSpPr>
          <p:cNvPr id="167" name="Google Shape;167;p33">
            <a:extLst>
              <a:ext uri="{FF2B5EF4-FFF2-40B4-BE49-F238E27FC236}">
                <a16:creationId xmlns:a16="http://schemas.microsoft.com/office/drawing/2014/main" id="{3CE5CADB-7407-7964-818F-ED3B7E9484F7}"/>
              </a:ext>
            </a:extLst>
          </p:cNvPr>
          <p:cNvSpPr txBox="1">
            <a:spLocks noGrp="1"/>
          </p:cNvSpPr>
          <p:nvPr>
            <p:ph sz="quarter" idx="23"/>
          </p:nvPr>
        </p:nvSpPr>
        <p:spPr>
          <a:xfrm>
            <a:off x="442913" y="1210057"/>
            <a:ext cx="6775305" cy="4860976"/>
          </a:xfrm>
        </p:spPr>
        <p:txBody>
          <a:bodyPr spcFirstLastPara="1" vert="horz" lIns="91433" tIns="45700" rIns="91433" bIns="45700" rtlCol="0" anchorCtr="0">
            <a:normAutofit/>
          </a:bodyPr>
          <a:lstStyle/>
          <a:p>
            <a:pPr algn="l"/>
            <a:r>
              <a:rPr lang="en-US" dirty="0">
                <a:latin typeface="-apple-system"/>
              </a:rPr>
              <a:t>Make function calling explicit, readability and maintainability </a:t>
            </a:r>
          </a:p>
          <a:p>
            <a:pPr algn="l"/>
            <a:r>
              <a:rPr lang="en-US" dirty="0">
                <a:latin typeface="-apple-system"/>
              </a:rPr>
              <a:t>Will the developers get used to it?</a:t>
            </a:r>
          </a:p>
          <a:p>
            <a:pPr marL="0" indent="0" algn="l">
              <a:buNone/>
            </a:pPr>
            <a:endParaRPr lang="en-US" i="0" dirty="0">
              <a:effectLst/>
              <a:latin typeface="-apple-system"/>
            </a:endParaRPr>
          </a:p>
          <a:p>
            <a:pPr marL="237061" indent="0">
              <a:buNone/>
            </a:pPr>
            <a:endParaRPr lang="en-IL" dirty="0"/>
          </a:p>
        </p:txBody>
      </p:sp>
      <p:sp>
        <p:nvSpPr>
          <p:cNvPr id="166" name="Google Shape;166;p33">
            <a:extLst>
              <a:ext uri="{FF2B5EF4-FFF2-40B4-BE49-F238E27FC236}">
                <a16:creationId xmlns:a16="http://schemas.microsoft.com/office/drawing/2014/main" id="{C74536D0-D031-A53C-C1D7-CEDF7B479C0F}"/>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No Default Argument Values</a:t>
            </a:r>
            <a:endParaRPr dirty="0"/>
          </a:p>
        </p:txBody>
      </p:sp>
      <p:pic>
        <p:nvPicPr>
          <p:cNvPr id="26626" name="Picture 2" descr="Go Blue Gopher tinkering with tools">
            <a:extLst>
              <a:ext uri="{FF2B5EF4-FFF2-40B4-BE49-F238E27FC236}">
                <a16:creationId xmlns:a16="http://schemas.microsoft.com/office/drawing/2014/main" id="{07DF49A4-28D1-7DE8-2226-D4D5955E7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4602" y="1711035"/>
            <a:ext cx="4107873" cy="4107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801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4242D3F6-10F9-054E-EBC6-39DBC6273D88}"/>
            </a:ext>
          </a:extLst>
        </p:cNvPr>
        <p:cNvGrpSpPr/>
        <p:nvPr/>
      </p:nvGrpSpPr>
      <p:grpSpPr>
        <a:xfrm>
          <a:off x="0" y="0"/>
          <a:ext cx="0" cy="0"/>
          <a:chOff x="0" y="0"/>
          <a:chExt cx="0" cy="0"/>
        </a:xfrm>
      </p:grpSpPr>
      <p:sp>
        <p:nvSpPr>
          <p:cNvPr id="168" name="Google Shape;168;p33">
            <a:extLst>
              <a:ext uri="{FF2B5EF4-FFF2-40B4-BE49-F238E27FC236}">
                <a16:creationId xmlns:a16="http://schemas.microsoft.com/office/drawing/2014/main" id="{47B394CC-5522-6583-438D-73AD8A0C986A}"/>
              </a:ext>
            </a:extLst>
          </p:cNvPr>
          <p:cNvSpPr txBox="1">
            <a:spLocks noGrp="1"/>
          </p:cNvSpPr>
          <p:nvPr>
            <p:ph type="sldNum" sz="quarter" idx="4"/>
          </p:nvPr>
        </p:nvSpPr>
        <p:spPr>
          <a:xfrm>
            <a:off x="11417212" y="6487290"/>
            <a:ext cx="410527" cy="246221"/>
          </a:xfrm>
        </p:spPr>
        <p:txBody>
          <a:bodyPr spcFirstLastPara="1" vert="horz" lIns="91433" tIns="45700" rIns="91433" bIns="45700" rtlCol="0" anchor="ctr" anchorCtr="0">
            <a:normAutofit/>
          </a:bodyPr>
          <a:lstStyle/>
          <a:p>
            <a:pPr>
              <a:lnSpc>
                <a:spcPct val="90000"/>
              </a:lnSpc>
              <a:spcAft>
                <a:spcPts val="600"/>
              </a:spcAft>
              <a:buClr>
                <a:srgbClr val="000000"/>
              </a:buClr>
            </a:pPr>
            <a:fld id="{00000000-1234-1234-1234-123412341234}" type="slidenum">
              <a:rPr lang="en-GB" sz="500"/>
              <a:pPr>
                <a:lnSpc>
                  <a:spcPct val="90000"/>
                </a:lnSpc>
                <a:spcAft>
                  <a:spcPts val="600"/>
                </a:spcAft>
                <a:buClr>
                  <a:srgbClr val="000000"/>
                </a:buClr>
              </a:pPr>
              <a:t>22</a:t>
            </a:fld>
            <a:endParaRPr lang="en-GB" sz="500"/>
          </a:p>
        </p:txBody>
      </p:sp>
      <p:sp>
        <p:nvSpPr>
          <p:cNvPr id="166" name="Google Shape;166;p33">
            <a:extLst>
              <a:ext uri="{FF2B5EF4-FFF2-40B4-BE49-F238E27FC236}">
                <a16:creationId xmlns:a16="http://schemas.microsoft.com/office/drawing/2014/main" id="{D7329D69-115D-99B1-B566-B7BF528E227F}"/>
              </a:ext>
            </a:extLst>
          </p:cNvPr>
          <p:cNvSpPr txBox="1">
            <a:spLocks noGrp="1"/>
          </p:cNvSpPr>
          <p:nvPr>
            <p:ph type="title"/>
          </p:nvPr>
        </p:nvSpPr>
        <p:spPr>
          <a:xfrm>
            <a:off x="442913" y="225425"/>
            <a:ext cx="8944275" cy="827088"/>
          </a:xfrm>
        </p:spPr>
        <p:txBody>
          <a:bodyPr spcFirstLastPara="1" vert="horz" lIns="91433" tIns="45700" rIns="91433" bIns="45700" rtlCol="0" anchor="b" anchorCtr="0">
            <a:normAutofit/>
          </a:bodyPr>
          <a:lstStyle/>
          <a:p>
            <a:r>
              <a:rPr lang="en-US" b="0" i="0" kern="1200" dirty="0"/>
              <a:t>No Default Argument Values</a:t>
            </a:r>
            <a:endParaRPr dirty="0"/>
          </a:p>
        </p:txBody>
      </p:sp>
      <p:pic>
        <p:nvPicPr>
          <p:cNvPr id="5" name="Picture 4">
            <a:extLst>
              <a:ext uri="{FF2B5EF4-FFF2-40B4-BE49-F238E27FC236}">
                <a16:creationId xmlns:a16="http://schemas.microsoft.com/office/drawing/2014/main" id="{5C92193B-0BA4-AE36-D06F-F6E50FF2AA11}"/>
              </a:ext>
            </a:extLst>
          </p:cNvPr>
          <p:cNvPicPr>
            <a:picLocks noChangeAspect="1"/>
          </p:cNvPicPr>
          <p:nvPr/>
        </p:nvPicPr>
        <p:blipFill>
          <a:blip r:embed="rId3"/>
          <a:stretch>
            <a:fillRect/>
          </a:stretch>
        </p:blipFill>
        <p:spPr>
          <a:xfrm>
            <a:off x="442913" y="1314766"/>
            <a:ext cx="4823815" cy="4448726"/>
          </a:xfrm>
          <a:prstGeom prst="rect">
            <a:avLst/>
          </a:prstGeom>
        </p:spPr>
      </p:pic>
      <p:pic>
        <p:nvPicPr>
          <p:cNvPr id="6" name="Picture 5">
            <a:extLst>
              <a:ext uri="{FF2B5EF4-FFF2-40B4-BE49-F238E27FC236}">
                <a16:creationId xmlns:a16="http://schemas.microsoft.com/office/drawing/2014/main" id="{E3836AB4-869F-8A7F-B9BA-FF1CCF3CC959}"/>
              </a:ext>
            </a:extLst>
          </p:cNvPr>
          <p:cNvPicPr>
            <a:picLocks noChangeAspect="1"/>
          </p:cNvPicPr>
          <p:nvPr/>
        </p:nvPicPr>
        <p:blipFill>
          <a:blip r:embed="rId4"/>
          <a:stretch>
            <a:fillRect/>
          </a:stretch>
        </p:blipFill>
        <p:spPr>
          <a:xfrm>
            <a:off x="6470075" y="834210"/>
            <a:ext cx="4102653" cy="5899301"/>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C8139364-FA60-7CBD-7082-275C32770F45}"/>
              </a:ext>
            </a:extLst>
          </p:cNvPr>
          <p:cNvPicPr>
            <a:picLocks noChangeAspect="1"/>
          </p:cNvPicPr>
          <p:nvPr/>
        </p:nvPicPr>
        <p:blipFill>
          <a:blip r:embed="rId5"/>
          <a:stretch>
            <a:fillRect/>
          </a:stretch>
        </p:blipFill>
        <p:spPr>
          <a:xfrm>
            <a:off x="442913" y="6025745"/>
            <a:ext cx="817851" cy="817851"/>
          </a:xfrm>
          <a:prstGeom prst="rect">
            <a:avLst/>
          </a:prstGeom>
        </p:spPr>
      </p:pic>
    </p:spTree>
    <p:extLst>
      <p:ext uri="{BB962C8B-B14F-4D97-AF65-F5344CB8AC3E}">
        <p14:creationId xmlns:p14="http://schemas.microsoft.com/office/powerpoint/2010/main" val="279709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ADDC932-7239-E49B-01ED-F5E0668A0623}"/>
              </a:ext>
            </a:extLst>
          </p:cNvPr>
          <p:cNvSpPr>
            <a:spLocks noGrp="1"/>
          </p:cNvSpPr>
          <p:nvPr>
            <p:ph type="ftr" sz="quarter" idx="15"/>
          </p:nvPr>
        </p:nvSpPr>
        <p:spPr/>
        <p:txBody>
          <a:bodyPr/>
          <a:lstStyle/>
          <a:p>
            <a:r>
              <a:rPr lang="en-US"/>
              <a:t>CONFIDENTIAL</a:t>
            </a:r>
          </a:p>
        </p:txBody>
      </p:sp>
      <p:sp>
        <p:nvSpPr>
          <p:cNvPr id="4" name="Slide Number Placeholder 3">
            <a:extLst>
              <a:ext uri="{FF2B5EF4-FFF2-40B4-BE49-F238E27FC236}">
                <a16:creationId xmlns:a16="http://schemas.microsoft.com/office/drawing/2014/main" id="{9B64E008-231C-073C-5CEB-A4B7362232A4}"/>
              </a:ext>
            </a:extLst>
          </p:cNvPr>
          <p:cNvSpPr>
            <a:spLocks noGrp="1"/>
          </p:cNvSpPr>
          <p:nvPr>
            <p:ph type="sldNum" sz="quarter" idx="4"/>
          </p:nvPr>
        </p:nvSpPr>
        <p:spPr/>
        <p:txBody>
          <a:bodyPr/>
          <a:lstStyle/>
          <a:p>
            <a:fld id="{0A1A0966-58B5-D140-B861-27719A32589F}" type="slidenum">
              <a:rPr lang="en-US" smtClean="0"/>
              <a:pPr/>
              <a:t>23</a:t>
            </a:fld>
            <a:endParaRPr lang="en-US"/>
          </a:p>
        </p:txBody>
      </p:sp>
      <p:sp>
        <p:nvSpPr>
          <p:cNvPr id="6" name="Title 5">
            <a:extLst>
              <a:ext uri="{FF2B5EF4-FFF2-40B4-BE49-F238E27FC236}">
                <a16:creationId xmlns:a16="http://schemas.microsoft.com/office/drawing/2014/main" id="{9AD24CBB-FAC1-107C-DCF8-93D5CF0A80F7}"/>
              </a:ext>
            </a:extLst>
          </p:cNvPr>
          <p:cNvSpPr>
            <a:spLocks noGrp="1"/>
          </p:cNvSpPr>
          <p:nvPr>
            <p:ph type="title"/>
          </p:nvPr>
        </p:nvSpPr>
        <p:spPr/>
        <p:txBody>
          <a:bodyPr/>
          <a:lstStyle/>
          <a:p>
            <a:r>
              <a:rPr lang="en-IL" dirty="0"/>
              <a:t>Nature always finds a way</a:t>
            </a:r>
          </a:p>
        </p:txBody>
      </p:sp>
      <p:pic>
        <p:nvPicPr>
          <p:cNvPr id="29698" name="Picture 2">
            <a:extLst>
              <a:ext uri="{FF2B5EF4-FFF2-40B4-BE49-F238E27FC236}">
                <a16:creationId xmlns:a16="http://schemas.microsoft.com/office/drawing/2014/main" id="{9D5755B4-CCE9-3E72-3E37-E168CC3E8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110" y="1569734"/>
            <a:ext cx="4731327" cy="4731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488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2DEA6-8EA4-EF30-56D2-0C4AC95CDA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4A2006-0D69-C3EF-CEE4-64342BE9BDE8}"/>
              </a:ext>
            </a:extLst>
          </p:cNvPr>
          <p:cNvSpPr txBox="1"/>
          <p:nvPr/>
        </p:nvSpPr>
        <p:spPr>
          <a:xfrm>
            <a:off x="7775865" y="5571898"/>
            <a:ext cx="6102926" cy="646331"/>
          </a:xfrm>
          <a:prstGeom prst="rect">
            <a:avLst/>
          </a:prstGeom>
          <a:noFill/>
        </p:spPr>
        <p:txBody>
          <a:bodyPr wrap="square">
            <a:spAutoFit/>
          </a:bodyPr>
          <a:lstStyle/>
          <a:p>
            <a:r>
              <a:rPr lang="en-IL" dirty="0"/>
              <a:t>All Gophers created with Creative Fabrica</a:t>
            </a:r>
            <a:br>
              <a:rPr lang="en-IL" dirty="0"/>
            </a:br>
            <a:r>
              <a:rPr lang="en-IL" dirty="0"/>
              <a:t>https://tech.creativefabrica.com/</a:t>
            </a:r>
          </a:p>
        </p:txBody>
      </p:sp>
      <p:pic>
        <p:nvPicPr>
          <p:cNvPr id="5" name="Picture 4" descr="A qr code on a white background&#10;&#10;AI-generated content may be incorrect.">
            <a:extLst>
              <a:ext uri="{FF2B5EF4-FFF2-40B4-BE49-F238E27FC236}">
                <a16:creationId xmlns:a16="http://schemas.microsoft.com/office/drawing/2014/main" id="{6AB7932A-01FC-0230-8022-1CDE395304F4}"/>
              </a:ext>
            </a:extLst>
          </p:cNvPr>
          <p:cNvPicPr>
            <a:picLocks noChangeAspect="1"/>
          </p:cNvPicPr>
          <p:nvPr/>
        </p:nvPicPr>
        <p:blipFill>
          <a:blip r:embed="rId3"/>
          <a:stretch>
            <a:fillRect/>
          </a:stretch>
        </p:blipFill>
        <p:spPr>
          <a:xfrm>
            <a:off x="11326091" y="5992091"/>
            <a:ext cx="865909" cy="865909"/>
          </a:xfrm>
          <a:prstGeom prst="rect">
            <a:avLst/>
          </a:prstGeom>
        </p:spPr>
      </p:pic>
    </p:spTree>
    <p:extLst>
      <p:ext uri="{BB962C8B-B14F-4D97-AF65-F5344CB8AC3E}">
        <p14:creationId xmlns:p14="http://schemas.microsoft.com/office/powerpoint/2010/main" val="2580289969"/>
      </p:ext>
    </p:extLst>
  </p:cSld>
  <p:clrMapOvr>
    <a:masterClrMapping/>
  </p:clrMapOvr>
</p:sld>
</file>

<file path=ppt/theme/theme1.xml><?xml version="1.0" encoding="utf-8"?>
<a:theme xmlns:a="http://schemas.openxmlformats.org/drawingml/2006/main" name="Basic Template (Light)">
  <a:themeElements>
    <a:clrScheme name="Custom 25">
      <a:dk1>
        <a:srgbClr val="00092F"/>
      </a:dk1>
      <a:lt1>
        <a:srgbClr val="FFFFFF"/>
      </a:lt1>
      <a:dk2>
        <a:srgbClr val="002266"/>
      </a:dk2>
      <a:lt2>
        <a:srgbClr val="D8D9D8"/>
      </a:lt2>
      <a:accent1>
        <a:srgbClr val="1866FE"/>
      </a:accent1>
      <a:accent2>
        <a:srgbClr val="7F1AFE"/>
      </a:accent2>
      <a:accent3>
        <a:srgbClr val="01D393"/>
      </a:accent3>
      <a:accent4>
        <a:srgbClr val="85ADFF"/>
      </a:accent4>
      <a:accent5>
        <a:srgbClr val="C499FE"/>
      </a:accent5>
      <a:accent6>
        <a:srgbClr val="5CFDCC"/>
      </a:accent6>
      <a:hlink>
        <a:srgbClr val="1596FE"/>
      </a:hlink>
      <a:folHlink>
        <a:srgbClr val="0E73C2"/>
      </a:folHlink>
    </a:clrScheme>
    <a:fontScheme name="DT Flow">
      <a:majorFont>
        <a:latin typeface="DT Flow Extrabold"/>
        <a:ea typeface=""/>
        <a:cs typeface=""/>
      </a:majorFont>
      <a:minorFont>
        <a:latin typeface="DT F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effectLst>
          <a:outerShdw blurRad="235545" sx="104000" sy="104000" algn="ctr" rotWithShape="0">
            <a:srgbClr val="000000">
              <a:alpha val="10000"/>
            </a:srgbClr>
          </a:outerShdw>
        </a:effectLst>
      </a:spPr>
      <a:bodyPr rtlCol="0" anchor="ctr">
        <a:normAutofit/>
      </a:bodyPr>
      <a:lstStyle>
        <a:defPPr marL="0" marR="0" indent="0" algn="ctr" defTabSz="914400" rtl="0" eaLnBrk="1" fontAlgn="auto" latinLnBrk="0" hangingPunct="1">
          <a:lnSpc>
            <a:spcPct val="110000"/>
          </a:lnSpc>
          <a:spcBef>
            <a:spcPts val="600"/>
          </a:spcBef>
          <a:spcAft>
            <a:spcPts val="0"/>
          </a:spcAft>
          <a:buClrTx/>
          <a:buSzTx/>
          <a:buFontTx/>
          <a:buNone/>
          <a:tabLst/>
          <a:defRPr kumimoji="0" sz="900" u="none" strike="noStrike" kern="1200" cap="none" spc="150" normalizeH="0" baseline="0" noProof="0" dirty="0">
            <a:ln>
              <a:noFill/>
            </a:ln>
            <a:solidFill>
              <a:schemeClr val="tx1"/>
            </a:solidFill>
            <a:effectLst/>
            <a:uLnTx/>
            <a:uFillTx/>
            <a:latin typeface="DT Flow Text V1.011" pitchFamily="2" charset="77"/>
            <a:ea typeface="+mn-ea"/>
            <a:cs typeface="+mn-cs"/>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spAutoFit/>
      </a:bodyPr>
      <a:lstStyle>
        <a:defPPr algn="l">
          <a:lnSpc>
            <a:spcPct val="100000"/>
          </a:lnSpc>
          <a:defRPr sz="1100" dirty="0" smtClean="0"/>
        </a:defPPr>
      </a:lstStyle>
    </a:txDef>
  </a:objectDefaults>
  <a:extraClrSchemeLst/>
  <a:custClrLst>
    <a:custClr name="Warning - Yellow ">
      <a:srgbClr val="FDC300"/>
    </a:custClr>
    <a:custClr name="Error - Red ">
      <a:srgbClr val="F43D5A"/>
    </a:custClr>
  </a:custClrLst>
  <a:extLst>
    <a:ext uri="{05A4C25C-085E-4340-85A3-A5531E510DB2}">
      <thm15:themeFamily xmlns:thm15="http://schemas.microsoft.com/office/thememl/2012/main" name="2023_Dynatrace_PPT_Template" id="{C835A556-0DBF-7148-8D5E-A143A2ECB707}" vid="{6F86AE6F-4D12-9A4D-BD80-00C0DDC36B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24D325D-0225-9848-B809-E2F56951D2CB}">
  <we:reference id="53c624bc-beeb-4b9d-a732-d4850792e7dc" version="1.5.0.0" store="EXCatalog" storeType="EXCatalog"/>
  <we:alternateReferences>
    <we:reference id="WA104381702" version="1.5.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91620269517C4AA02C801F5A2E77ED" ma:contentTypeVersion="19" ma:contentTypeDescription="Create a new document." ma:contentTypeScope="" ma:versionID="561fc37078cb4e84c94297bbcaae7364">
  <xsd:schema xmlns:xsd="http://www.w3.org/2001/XMLSchema" xmlns:xs="http://www.w3.org/2001/XMLSchema" xmlns:p="http://schemas.microsoft.com/office/2006/metadata/properties" xmlns:ns2="9aa9aa61-46c4-4591-a221-d61dfa037700" xmlns:ns3="fe18d954-129f-4393-b4f1-ece6a523feba" targetNamespace="http://schemas.microsoft.com/office/2006/metadata/properties" ma:root="true" ma:fieldsID="d7bc97d8d906aea363f4ccbd90aa5c8b" ns2:_="" ns3:_="">
    <xsd:import namespace="9aa9aa61-46c4-4591-a221-d61dfa037700"/>
    <xsd:import namespace="fe18d954-129f-4393-b4f1-ece6a523fe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a9aa61-46c4-4591-a221-d61dfa0377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bec0234-861b-4971-9076-d25aa62994c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18d954-129f-4393-b4f1-ece6a523fe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8bed7e9-ca11-43b9-8b26-296262f8848e}" ma:internalName="TaxCatchAll" ma:showField="CatchAllData" ma:web="fe18d954-129f-4393-b4f1-ece6a523fe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aa9aa61-46c4-4591-a221-d61dfa037700">
      <Terms xmlns="http://schemas.microsoft.com/office/infopath/2007/PartnerControls"/>
    </lcf76f155ced4ddcb4097134ff3c332f>
    <TaxCatchAll xmlns="fe18d954-129f-4393-b4f1-ece6a523feba" xsi:nil="true"/>
    <SharedWithUsers xmlns="fe18d954-129f-4393-b4f1-ece6a523feba">
      <UserInfo>
        <DisplayName>Walker, Jessica</DisplayName>
        <AccountId>16</AccountId>
        <AccountType/>
      </UserInfo>
      <UserInfo>
        <DisplayName>Kozak, Colleen</DisplayName>
        <AccountId>5748</AccountId>
        <AccountType/>
      </UserInfo>
      <UserInfo>
        <DisplayName>Crandall, Emily</DisplayName>
        <AccountId>5336</AccountId>
        <AccountType/>
      </UserInfo>
      <UserInfo>
        <DisplayName>Umbach, Debbie</DisplayName>
        <AccountId>3838</AccountId>
        <AccountType/>
      </UserInfo>
      <UserInfo>
        <DisplayName>Sims, Josh</DisplayName>
        <AccountId>577</AccountId>
        <AccountType/>
      </UserInfo>
      <UserInfo>
        <DisplayName>Tollefson, Nina</DisplayName>
        <AccountId>576</AccountId>
        <AccountType/>
      </UserInfo>
      <UserInfo>
        <DisplayName>Aylmer, Jed</DisplayName>
        <AccountId>5263</AccountId>
        <AccountType/>
      </UserInfo>
    </SharedWithUsers>
  </documentManagement>
</p:properties>
</file>

<file path=customXml/itemProps1.xml><?xml version="1.0" encoding="utf-8"?>
<ds:datastoreItem xmlns:ds="http://schemas.openxmlformats.org/officeDocument/2006/customXml" ds:itemID="{D518AF90-F3B8-4526-B361-BAA7B687E206}">
  <ds:schemaRefs>
    <ds:schemaRef ds:uri="http://schemas.microsoft.com/sharepoint/v3/contenttype/forms"/>
  </ds:schemaRefs>
</ds:datastoreItem>
</file>

<file path=customXml/itemProps2.xml><?xml version="1.0" encoding="utf-8"?>
<ds:datastoreItem xmlns:ds="http://schemas.openxmlformats.org/officeDocument/2006/customXml" ds:itemID="{52461951-4051-4018-A169-FD30A52D89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a9aa61-46c4-4591-a221-d61dfa037700"/>
    <ds:schemaRef ds:uri="fe18d954-129f-4393-b4f1-ece6a523fe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6A0B6F-1829-4F9A-8C6E-D593B9F04751}">
  <ds:schemaRefs>
    <ds:schemaRef ds:uri="http://purl.org/dc/dcmitype/"/>
    <ds:schemaRef ds:uri="fe18d954-129f-4393-b4f1-ece6a523feba"/>
    <ds:schemaRef ds:uri="http://schemas.microsoft.com/office/2006/documentManagement/types"/>
    <ds:schemaRef ds:uri="http://schemas.microsoft.com/office/2006/metadata/properties"/>
    <ds:schemaRef ds:uri="http://purl.org/dc/elements/1.1/"/>
    <ds:schemaRef ds:uri="http://www.w3.org/XML/1998/namespace"/>
    <ds:schemaRef ds:uri="http://schemas.openxmlformats.org/package/2006/metadata/core-properties"/>
    <ds:schemaRef ds:uri="http://schemas.microsoft.com/office/infopath/2007/PartnerControls"/>
    <ds:schemaRef ds:uri="9aa9aa61-46c4-4591-a221-d61dfa037700"/>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12458</TotalTime>
  <Words>2941</Words>
  <Application>Microsoft Macintosh PowerPoint</Application>
  <PresentationFormat>Widescreen</PresentationFormat>
  <Paragraphs>238</Paragraphs>
  <Slides>24</Slides>
  <Notes>20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-apple-system</vt:lpstr>
      <vt:lpstr>Aptos</vt:lpstr>
      <vt:lpstr>Arial</vt:lpstr>
      <vt:lpstr>Bernina Sans Offc</vt:lpstr>
      <vt:lpstr>Bernina Sans Offc Narrow</vt:lpstr>
      <vt:lpstr>Courier New</vt:lpstr>
      <vt:lpstr>DT Flow</vt:lpstr>
      <vt:lpstr>DT Flow Extrabold</vt:lpstr>
      <vt:lpstr>Segoe UI</vt:lpstr>
      <vt:lpstr>Sora Light</vt:lpstr>
      <vt:lpstr>var(--fontFamilyBase)</vt:lpstr>
      <vt:lpstr>Wingdings</vt:lpstr>
      <vt:lpstr>Basic Template (Light)</vt:lpstr>
      <vt:lpstr>Go Good Intentions, Bad Outcomes</vt:lpstr>
      <vt:lpstr>PowerPoint Presentation</vt:lpstr>
      <vt:lpstr>PowerPoint Presentation</vt:lpstr>
      <vt:lpstr>Good intentions, Bad Outcomes </vt:lpstr>
      <vt:lpstr>What you usually meet</vt:lpstr>
      <vt:lpstr>The Laffer Curve</vt:lpstr>
      <vt:lpstr>Ballmer Peak</vt:lpstr>
      <vt:lpstr>CAFE (Not the drinking kind)</vt:lpstr>
      <vt:lpstr>No Exceptions</vt:lpstr>
      <vt:lpstr>No Exceptions</vt:lpstr>
      <vt:lpstr>Error Handling Explosion</vt:lpstr>
      <vt:lpstr>GDPR and Cookies</vt:lpstr>
      <vt:lpstr>Go Routine Abuse</vt:lpstr>
      <vt:lpstr>Betamax VS VHS</vt:lpstr>
      <vt:lpstr>Git Repository Package Management</vt:lpstr>
      <vt:lpstr>Go cross compilation</vt:lpstr>
      <vt:lpstr>The Australian Cane Toad</vt:lpstr>
      <vt:lpstr>GOMEMLIMIT</vt:lpstr>
      <vt:lpstr>Out of order declaration syntax</vt:lpstr>
      <vt:lpstr>How do we rewire our brain?</vt:lpstr>
      <vt:lpstr>No Default Argument Values</vt:lpstr>
      <vt:lpstr>No Default Argument Values</vt:lpstr>
      <vt:lpstr>Nature always finds a way</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Sutton, Kiley</dc:creator>
  <cp:keywords/>
  <dc:description/>
  <cp:lastModifiedBy>Cohen, Dudi</cp:lastModifiedBy>
  <cp:revision>6</cp:revision>
  <dcterms:created xsi:type="dcterms:W3CDTF">2023-03-23T16:41:44Z</dcterms:created>
  <dcterms:modified xsi:type="dcterms:W3CDTF">2025-02-17T05:00:03Z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0x0101009391620269517C4AA02C801F5A2E77ED</vt:lpwstr>
  </property>
  <property fmtid="{D5CDD505-2E9C-101B-9397-08002B2CF9AE}" pid="3" name="MediaServiceImageTags">
    <vt:lpwstr/>
  </property>
</Properties>
</file>